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2"/>
  </p:notesMasterIdLst>
  <p:handoutMasterIdLst>
    <p:handoutMasterId r:id="rId23"/>
  </p:handoutMasterIdLst>
  <p:sldIdLst>
    <p:sldId id="257" r:id="rId5"/>
    <p:sldId id="389" r:id="rId6"/>
    <p:sldId id="384" r:id="rId7"/>
    <p:sldId id="403" r:id="rId8"/>
    <p:sldId id="272" r:id="rId9"/>
    <p:sldId id="396" r:id="rId10"/>
    <p:sldId id="393" r:id="rId11"/>
    <p:sldId id="278" r:id="rId12"/>
    <p:sldId id="395" r:id="rId13"/>
    <p:sldId id="397" r:id="rId14"/>
    <p:sldId id="402" r:id="rId15"/>
    <p:sldId id="401" r:id="rId16"/>
    <p:sldId id="404" r:id="rId17"/>
    <p:sldId id="262" r:id="rId18"/>
    <p:sldId id="317" r:id="rId19"/>
    <p:sldId id="392" r:id="rId20"/>
    <p:sldId id="394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F7A06-3746-4855-80BA-F856EF985D11}" v="6" dt="2022-07-12T03:57:34.033"/>
    <p1510:client id="{658083D9-2498-489F-9B55-62924938D3CF}" vWet="4" dt="2022-07-12T02:18:45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6" autoAdjust="0"/>
    <p:restoredTop sz="53786" autoAdjust="0"/>
  </p:normalViewPr>
  <p:slideViewPr>
    <p:cSldViewPr snapToGrid="0">
      <p:cViewPr varScale="1">
        <p:scale>
          <a:sx n="32" d="100"/>
          <a:sy n="32" d="100"/>
        </p:scale>
        <p:origin x="2096" y="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Ponce" userId="c3dbf7f99d335a16" providerId="LiveId" clId="{429F7A06-3746-4855-80BA-F856EF985D11}"/>
    <pc:docChg chg="undo redo custSel addSld delSld modSld sldOrd">
      <pc:chgData name="Erika Ponce" userId="c3dbf7f99d335a16" providerId="LiveId" clId="{429F7A06-3746-4855-80BA-F856EF985D11}" dt="2022-07-12T03:57:34.033" v="6286" actId="6549"/>
      <pc:docMkLst>
        <pc:docMk/>
      </pc:docMkLst>
      <pc:sldChg chg="ord">
        <pc:chgData name="Erika Ponce" userId="c3dbf7f99d335a16" providerId="LiveId" clId="{429F7A06-3746-4855-80BA-F856EF985D11}" dt="2022-07-07T22:27:48.995" v="3562"/>
        <pc:sldMkLst>
          <pc:docMk/>
          <pc:sldMk cId="752814286" sldId="257"/>
        </pc:sldMkLst>
      </pc:sldChg>
      <pc:sldChg chg="addSp delSp modSp add mod ord">
        <pc:chgData name="Erika Ponce" userId="c3dbf7f99d335a16" providerId="LiveId" clId="{429F7A06-3746-4855-80BA-F856EF985D11}" dt="2022-07-08T08:42:48.182" v="6261" actId="12"/>
        <pc:sldMkLst>
          <pc:docMk/>
          <pc:sldMk cId="4033387739" sldId="262"/>
        </pc:sldMkLst>
        <pc:spChg chg="mod">
          <ac:chgData name="Erika Ponce" userId="c3dbf7f99d335a16" providerId="LiveId" clId="{429F7A06-3746-4855-80BA-F856EF985D11}" dt="2022-07-08T07:40:34.992" v="5808" actId="1076"/>
          <ac:spMkLst>
            <pc:docMk/>
            <pc:sldMk cId="4033387739" sldId="262"/>
            <ac:spMk id="2" creationId="{00000000-0000-0000-0000-000000000000}"/>
          </ac:spMkLst>
        </pc:spChg>
        <pc:spChg chg="add del mod">
          <ac:chgData name="Erika Ponce" userId="c3dbf7f99d335a16" providerId="LiveId" clId="{429F7A06-3746-4855-80BA-F856EF985D11}" dt="2022-07-08T08:42:27.415" v="6256" actId="478"/>
          <ac:spMkLst>
            <pc:docMk/>
            <pc:sldMk cId="4033387739" sldId="262"/>
            <ac:spMk id="3" creationId="{00000000-0000-0000-0000-000000000000}"/>
          </ac:spMkLst>
        </pc:spChg>
        <pc:spChg chg="add mod">
          <ac:chgData name="Erika Ponce" userId="c3dbf7f99d335a16" providerId="LiveId" clId="{429F7A06-3746-4855-80BA-F856EF985D11}" dt="2022-07-08T08:42:48.182" v="6261" actId="12"/>
          <ac:spMkLst>
            <pc:docMk/>
            <pc:sldMk cId="4033387739" sldId="262"/>
            <ac:spMk id="6" creationId="{505E7A17-19A8-0414-78F8-F869E26CA2C7}"/>
          </ac:spMkLst>
        </pc:spChg>
        <pc:spChg chg="add del mod">
          <ac:chgData name="Erika Ponce" userId="c3dbf7f99d335a16" providerId="LiveId" clId="{429F7A06-3746-4855-80BA-F856EF985D11}" dt="2022-07-08T08:41:09.411" v="6242" actId="478"/>
          <ac:spMkLst>
            <pc:docMk/>
            <pc:sldMk cId="4033387739" sldId="262"/>
            <ac:spMk id="8" creationId="{1F5CE413-6F52-2B8E-5CC4-B1EF0114BDBB}"/>
          </ac:spMkLst>
        </pc:spChg>
      </pc:sldChg>
      <pc:sldChg chg="addSp delSp modSp del mod ord">
        <pc:chgData name="Erika Ponce" userId="c3dbf7f99d335a16" providerId="LiveId" clId="{429F7A06-3746-4855-80BA-F856EF985D11}" dt="2022-07-08T04:04:20.345" v="4693" actId="47"/>
        <pc:sldMkLst>
          <pc:docMk/>
          <pc:sldMk cId="2979876663" sldId="268"/>
        </pc:sldMkLst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3" creationId="{B1C6A53C-7538-4FF9-BC09-EFC116FE7054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4" creationId="{A62EB850-3CB1-2F8A-3542-D4F348F6921A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6" creationId="{ED2A30C0-1BC4-4764-9C0F-5D811CAB8312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7" creationId="{45F69D6A-822D-4DB9-A2CC-D9106F1F2B68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8" creationId="{6375D7F3-165A-439B-8D1D-6553B68C2886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9" creationId="{7AF9A883-CC44-4401-AE67-8FCEACB7DDDA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10" creationId="{11780518-E122-758A-09B0-1D2FC005BE61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12" creationId="{1EEA299C-B35B-A146-2B42-29759A55F248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14" creationId="{C7DE1633-9ECC-2AE8-0DE8-1EDA7A61AA04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15" creationId="{84D39D81-9726-4BD7-BDC0-FA0B2AD0D219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18" creationId="{7DEB9ADD-4F6F-1329-7B74-FB843234D8B7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20" creationId="{674A6287-6FCE-CF64-086C-63661CB397DB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22" creationId="{52D4FBD8-3634-6663-D72A-21014486A9E6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24" creationId="{FFA46856-6795-9CBD-2B29-3D6662D5F3E3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26" creationId="{1B965172-A8F3-35CB-24C7-36A2DCFB91ED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28" creationId="{F79B78A1-C02F-6180-5A55-5801CF7F1210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30" creationId="{B99FB9E5-DB67-9119-6EFE-8CB75FAF98D4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32" creationId="{D83AF892-66A7-1D6F-7A31-586A1AEA4C14}"/>
          </ac:spMkLst>
        </pc:spChg>
        <pc:spChg chg="add del mod">
          <ac:chgData name="Erika Ponce" userId="c3dbf7f99d335a16" providerId="LiveId" clId="{429F7A06-3746-4855-80BA-F856EF985D11}" dt="2022-07-07T06:25:56.344" v="1919" actId="478"/>
          <ac:spMkLst>
            <pc:docMk/>
            <pc:sldMk cId="2979876663" sldId="268"/>
            <ac:spMk id="34" creationId="{85283B1C-ED6D-FCE0-C151-F14305827F92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41" creationId="{91181F6D-A54F-4289-8C36-80ECE3B2C8E2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42" creationId="{CCDF84CD-BC27-4182-9FBA-9D4FEED95410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43" creationId="{E4387CED-5FBE-4AFF-B64D-975B5574F16F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44" creationId="{10E83414-3440-46C7-8C07-7D073B69C422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45" creationId="{FE5CD03B-066A-46AF-8FB8-E8A78074ABEF}"/>
          </ac:spMkLst>
        </pc:spChg>
        <pc:spChg chg="add mod">
          <ac:chgData name="Erika Ponce" userId="c3dbf7f99d335a16" providerId="LiveId" clId="{429F7A06-3746-4855-80BA-F856EF985D11}" dt="2022-07-07T06:25:57.973" v="1920"/>
          <ac:spMkLst>
            <pc:docMk/>
            <pc:sldMk cId="2979876663" sldId="268"/>
            <ac:spMk id="46" creationId="{FA1E8FCA-E660-730A-6751-35A73AB96481}"/>
          </ac:spMkLst>
        </pc:spChg>
        <pc:spChg chg="del">
          <ac:chgData name="Erika Ponce" userId="c3dbf7f99d335a16" providerId="LiveId" clId="{429F7A06-3746-4855-80BA-F856EF985D11}" dt="2022-07-07T06:25:52.328" v="1918" actId="478"/>
          <ac:spMkLst>
            <pc:docMk/>
            <pc:sldMk cId="2979876663" sldId="268"/>
            <ac:spMk id="47" creationId="{F4640D91-CB97-4FCC-8FEF-F4B22B844DC4}"/>
          </ac:spMkLst>
        </pc:spChg>
        <pc:spChg chg="add mod">
          <ac:chgData name="Erika Ponce" userId="c3dbf7f99d335a16" providerId="LiveId" clId="{429F7A06-3746-4855-80BA-F856EF985D11}" dt="2022-07-07T06:25:57.973" v="1920"/>
          <ac:spMkLst>
            <pc:docMk/>
            <pc:sldMk cId="2979876663" sldId="268"/>
            <ac:spMk id="48" creationId="{127D5435-254E-6E6C-1865-0D2AD0A97433}"/>
          </ac:spMkLst>
        </pc:spChg>
        <pc:picChg chg="del">
          <ac:chgData name="Erika Ponce" userId="c3dbf7f99d335a16" providerId="LiveId" clId="{429F7A06-3746-4855-80BA-F856EF985D11}" dt="2022-07-07T06:25:52.328" v="1918" actId="478"/>
          <ac:picMkLst>
            <pc:docMk/>
            <pc:sldMk cId="2979876663" sldId="268"/>
            <ac:picMk id="17" creationId="{05ED5B1E-974F-476C-A3C9-572D3602E95E}"/>
          </ac:picMkLst>
        </pc:picChg>
        <pc:picChg chg="del">
          <ac:chgData name="Erika Ponce" userId="c3dbf7f99d335a16" providerId="LiveId" clId="{429F7A06-3746-4855-80BA-F856EF985D11}" dt="2022-07-07T06:25:52.328" v="1918" actId="478"/>
          <ac:picMkLst>
            <pc:docMk/>
            <pc:sldMk cId="2979876663" sldId="268"/>
            <ac:picMk id="36" creationId="{F3CCCCDF-EA66-4F5E-98F3-A05239CBBAC4}"/>
          </ac:picMkLst>
        </pc:picChg>
        <pc:picChg chg="del">
          <ac:chgData name="Erika Ponce" userId="c3dbf7f99d335a16" providerId="LiveId" clId="{429F7A06-3746-4855-80BA-F856EF985D11}" dt="2022-07-07T06:25:52.328" v="1918" actId="478"/>
          <ac:picMkLst>
            <pc:docMk/>
            <pc:sldMk cId="2979876663" sldId="268"/>
            <ac:picMk id="38" creationId="{8A6BB597-41F4-432E-8432-8F39511B2941}"/>
          </ac:picMkLst>
        </pc:picChg>
        <pc:picChg chg="del">
          <ac:chgData name="Erika Ponce" userId="c3dbf7f99d335a16" providerId="LiveId" clId="{429F7A06-3746-4855-80BA-F856EF985D11}" dt="2022-07-07T06:25:52.328" v="1918" actId="478"/>
          <ac:picMkLst>
            <pc:docMk/>
            <pc:sldMk cId="2979876663" sldId="268"/>
            <ac:picMk id="40" creationId="{76B2FC80-9F3B-46D8-94D9-882D90A858F6}"/>
          </ac:picMkLst>
        </pc:picChg>
      </pc:sldChg>
      <pc:sldChg chg="del">
        <pc:chgData name="Erika Ponce" userId="c3dbf7f99d335a16" providerId="LiveId" clId="{429F7A06-3746-4855-80BA-F856EF985D11}" dt="2022-07-07T06:27:16.289" v="1951" actId="47"/>
        <pc:sldMkLst>
          <pc:docMk/>
          <pc:sldMk cId="3891345585" sldId="270"/>
        </pc:sldMkLst>
      </pc:sldChg>
      <pc:sldChg chg="addSp delSp modSp mod ord">
        <pc:chgData name="Erika Ponce" userId="c3dbf7f99d335a16" providerId="LiveId" clId="{429F7A06-3746-4855-80BA-F856EF985D11}" dt="2022-07-08T07:40:26.464" v="5807" actId="1035"/>
        <pc:sldMkLst>
          <pc:docMk/>
          <pc:sldMk cId="2624630061" sldId="272"/>
        </pc:sldMkLst>
        <pc:spChg chg="del">
          <ac:chgData name="Erika Ponce" userId="c3dbf7f99d335a16" providerId="LiveId" clId="{429F7A06-3746-4855-80BA-F856EF985D11}" dt="2022-07-07T05:20:22.462" v="1312" actId="478"/>
          <ac:spMkLst>
            <pc:docMk/>
            <pc:sldMk cId="2624630061" sldId="272"/>
            <ac:spMk id="2" creationId="{81FCAF0A-629F-4EC6-B3E6-563ED999F360}"/>
          </ac:spMkLst>
        </pc:spChg>
        <pc:spChg chg="add del mod">
          <ac:chgData name="Erika Ponce" userId="c3dbf7f99d335a16" providerId="LiveId" clId="{429F7A06-3746-4855-80BA-F856EF985D11}" dt="2022-07-07T23:02:13.327" v="4012" actId="478"/>
          <ac:spMkLst>
            <pc:docMk/>
            <pc:sldMk cId="2624630061" sldId="272"/>
            <ac:spMk id="3" creationId="{35385803-1F98-B0FE-326F-ECA608B6B6E2}"/>
          </ac:spMkLst>
        </pc:spChg>
        <pc:spChg chg="del">
          <ac:chgData name="Erika Ponce" userId="c3dbf7f99d335a16" providerId="LiveId" clId="{429F7A06-3746-4855-80BA-F856EF985D11}" dt="2022-07-07T05:20:15.722" v="1311" actId="478"/>
          <ac:spMkLst>
            <pc:docMk/>
            <pc:sldMk cId="2624630061" sldId="272"/>
            <ac:spMk id="3" creationId="{FAD72D26-24EF-4CBD-9431-A558CB7CA906}"/>
          </ac:spMkLst>
        </pc:spChg>
        <pc:spChg chg="del">
          <ac:chgData name="Erika Ponce" userId="c3dbf7f99d335a16" providerId="LiveId" clId="{429F7A06-3746-4855-80BA-F856EF985D11}" dt="2022-07-07T05:21:01.697" v="1320" actId="478"/>
          <ac:spMkLst>
            <pc:docMk/>
            <pc:sldMk cId="2624630061" sldId="272"/>
            <ac:spMk id="6" creationId="{5E5CAC52-3FD1-464A-805A-B8F7AF04574A}"/>
          </ac:spMkLst>
        </pc:spChg>
        <pc:spChg chg="del">
          <ac:chgData name="Erika Ponce" userId="c3dbf7f99d335a16" providerId="LiveId" clId="{429F7A06-3746-4855-80BA-F856EF985D11}" dt="2022-07-07T05:20:26.495" v="1313" actId="478"/>
          <ac:spMkLst>
            <pc:docMk/>
            <pc:sldMk cId="2624630061" sldId="272"/>
            <ac:spMk id="7" creationId="{920A7C57-D6C5-4BA0-AB3C-41D4E3436B0E}"/>
          </ac:spMkLst>
        </pc:spChg>
        <pc:spChg chg="add del mod">
          <ac:chgData name="Erika Ponce" userId="c3dbf7f99d335a16" providerId="LiveId" clId="{429F7A06-3746-4855-80BA-F856EF985D11}" dt="2022-07-07T05:20:29.258" v="1314" actId="478"/>
          <ac:spMkLst>
            <pc:docMk/>
            <pc:sldMk cId="2624630061" sldId="272"/>
            <ac:spMk id="8" creationId="{9CE6AC96-2777-523A-94CA-5E1F260DE310}"/>
          </ac:spMkLst>
        </pc:spChg>
        <pc:spChg chg="add del mod">
          <ac:chgData name="Erika Ponce" userId="c3dbf7f99d335a16" providerId="LiveId" clId="{429F7A06-3746-4855-80BA-F856EF985D11}" dt="2022-07-07T23:02:09.126" v="4010" actId="478"/>
          <ac:spMkLst>
            <pc:docMk/>
            <pc:sldMk cId="2624630061" sldId="272"/>
            <ac:spMk id="9" creationId="{FF94D8DC-8360-A2ED-654D-A95029FB7E13}"/>
          </ac:spMkLst>
        </pc:spChg>
        <pc:spChg chg="add del mod">
          <ac:chgData name="Erika Ponce" userId="c3dbf7f99d335a16" providerId="LiveId" clId="{429F7A06-3746-4855-80BA-F856EF985D11}" dt="2022-07-07T22:57:42.430" v="3918" actId="478"/>
          <ac:spMkLst>
            <pc:docMk/>
            <pc:sldMk cId="2624630061" sldId="272"/>
            <ac:spMk id="10" creationId="{24C2AA29-C276-683C-9A50-486121D0C848}"/>
          </ac:spMkLst>
        </pc:spChg>
        <pc:spChg chg="add del mod">
          <ac:chgData name="Erika Ponce" userId="c3dbf7f99d335a16" providerId="LiveId" clId="{429F7A06-3746-4855-80BA-F856EF985D11}" dt="2022-07-07T13:54:27.750" v="2810" actId="478"/>
          <ac:spMkLst>
            <pc:docMk/>
            <pc:sldMk cId="2624630061" sldId="272"/>
            <ac:spMk id="10" creationId="{2C110732-567F-1AFA-6DF7-C89C715A5457}"/>
          </ac:spMkLst>
        </pc:spChg>
        <pc:spChg chg="add del mod">
          <ac:chgData name="Erika Ponce" userId="c3dbf7f99d335a16" providerId="LiveId" clId="{429F7A06-3746-4855-80BA-F856EF985D11}" dt="2022-07-07T22:59:15.389" v="3930" actId="478"/>
          <ac:spMkLst>
            <pc:docMk/>
            <pc:sldMk cId="2624630061" sldId="272"/>
            <ac:spMk id="11" creationId="{8F677C65-7014-75EB-D382-4BE8D7280DB9}"/>
          </ac:spMkLst>
        </pc:spChg>
        <pc:spChg chg="add del mod">
          <ac:chgData name="Erika Ponce" userId="c3dbf7f99d335a16" providerId="LiveId" clId="{429F7A06-3746-4855-80BA-F856EF985D11}" dt="2022-07-07T05:21:05.884" v="1321" actId="478"/>
          <ac:spMkLst>
            <pc:docMk/>
            <pc:sldMk cId="2624630061" sldId="272"/>
            <ac:spMk id="11" creationId="{AA6BA775-BCFB-0522-7F74-665398165A7C}"/>
          </ac:spMkLst>
        </pc:spChg>
        <pc:spChg chg="add mod">
          <ac:chgData name="Erika Ponce" userId="c3dbf7f99d335a16" providerId="LiveId" clId="{429F7A06-3746-4855-80BA-F856EF985D11}" dt="2022-07-08T07:40:19.116" v="5806" actId="1076"/>
          <ac:spMkLst>
            <pc:docMk/>
            <pc:sldMk cId="2624630061" sldId="272"/>
            <ac:spMk id="12" creationId="{146F5308-B401-30BC-CC61-5DD6B69D73A5}"/>
          </ac:spMkLst>
        </pc:spChg>
        <pc:spChg chg="add del mod">
          <ac:chgData name="Erika Ponce" userId="c3dbf7f99d335a16" providerId="LiveId" clId="{429F7A06-3746-4855-80BA-F856EF985D11}" dt="2022-07-07T05:54:48.816" v="1546" actId="478"/>
          <ac:spMkLst>
            <pc:docMk/>
            <pc:sldMk cId="2624630061" sldId="272"/>
            <ac:spMk id="12" creationId="{6E945895-3456-AF8D-9FB8-C084A26BBDE7}"/>
          </ac:spMkLst>
        </pc:spChg>
        <pc:graphicFrameChg chg="mod">
          <ac:chgData name="Erika Ponce" userId="c3dbf7f99d335a16" providerId="LiveId" clId="{429F7A06-3746-4855-80BA-F856EF985D11}" dt="2022-07-08T07:40:26.464" v="5807" actId="1035"/>
          <ac:graphicFrameMkLst>
            <pc:docMk/>
            <pc:sldMk cId="2624630061" sldId="272"/>
            <ac:graphicFrameMk id="4" creationId="{93897051-DA8D-4072-A594-51769F8D52F5}"/>
          </ac:graphicFrameMkLst>
        </pc:graphicFrameChg>
        <pc:picChg chg="add mod modCrop">
          <ac:chgData name="Erika Ponce" userId="c3dbf7f99d335a16" providerId="LiveId" clId="{429F7A06-3746-4855-80BA-F856EF985D11}" dt="2022-07-08T07:40:26.464" v="5807" actId="1035"/>
          <ac:picMkLst>
            <pc:docMk/>
            <pc:sldMk cId="2624630061" sldId="272"/>
            <ac:picMk id="14" creationId="{E320EE10-8DFE-4F82-184B-20ACDD0DBC60}"/>
          </ac:picMkLst>
        </pc:picChg>
        <pc:picChg chg="add mod">
          <ac:chgData name="Erika Ponce" userId="c3dbf7f99d335a16" providerId="LiveId" clId="{429F7A06-3746-4855-80BA-F856EF985D11}" dt="2022-07-08T07:40:26.464" v="5807" actId="1035"/>
          <ac:picMkLst>
            <pc:docMk/>
            <pc:sldMk cId="2624630061" sldId="272"/>
            <ac:picMk id="16" creationId="{DBCE9F5B-6A77-E05F-6E77-95A99B099AD2}"/>
          </ac:picMkLst>
        </pc:picChg>
        <pc:picChg chg="add del mod">
          <ac:chgData name="Erika Ponce" userId="c3dbf7f99d335a16" providerId="LiveId" clId="{429F7A06-3746-4855-80BA-F856EF985D11}" dt="2022-07-07T05:56:30.233" v="1552" actId="21"/>
          <ac:picMkLst>
            <pc:docMk/>
            <pc:sldMk cId="2624630061" sldId="272"/>
            <ac:picMk id="18" creationId="{6386E733-FABC-C53B-E8BB-CAF98406A7F6}"/>
          </ac:picMkLst>
        </pc:picChg>
        <pc:picChg chg="add mod">
          <ac:chgData name="Erika Ponce" userId="c3dbf7f99d335a16" providerId="LiveId" clId="{429F7A06-3746-4855-80BA-F856EF985D11}" dt="2022-07-08T07:40:26.464" v="5807" actId="1035"/>
          <ac:picMkLst>
            <pc:docMk/>
            <pc:sldMk cId="2624630061" sldId="272"/>
            <ac:picMk id="20" creationId="{1E21D73D-E8E2-0C95-4C74-A4DAA25D80A2}"/>
          </ac:picMkLst>
        </pc:picChg>
        <pc:picChg chg="add mod">
          <ac:chgData name="Erika Ponce" userId="c3dbf7f99d335a16" providerId="LiveId" clId="{429F7A06-3746-4855-80BA-F856EF985D11}" dt="2022-07-08T07:40:26.464" v="5807" actId="1035"/>
          <ac:picMkLst>
            <pc:docMk/>
            <pc:sldMk cId="2624630061" sldId="272"/>
            <ac:picMk id="2050" creationId="{6D5048EB-F217-70F8-BD13-FD73B7BFCC66}"/>
          </ac:picMkLst>
        </pc:picChg>
        <pc:picChg chg="add mod">
          <ac:chgData name="Erika Ponce" userId="c3dbf7f99d335a16" providerId="LiveId" clId="{429F7A06-3746-4855-80BA-F856EF985D11}" dt="2022-07-08T07:40:26.464" v="5807" actId="1035"/>
          <ac:picMkLst>
            <pc:docMk/>
            <pc:sldMk cId="2624630061" sldId="272"/>
            <ac:picMk id="2052" creationId="{FCFC9E1E-E775-386A-FBC9-1CFA9AD3CE67}"/>
          </ac:picMkLst>
        </pc:picChg>
        <pc:picChg chg="add mod">
          <ac:chgData name="Erika Ponce" userId="c3dbf7f99d335a16" providerId="LiveId" clId="{429F7A06-3746-4855-80BA-F856EF985D11}" dt="2022-07-08T07:40:26.464" v="5807" actId="1035"/>
          <ac:picMkLst>
            <pc:docMk/>
            <pc:sldMk cId="2624630061" sldId="272"/>
            <ac:picMk id="2054" creationId="{96EFA705-21D7-77A5-72FF-EACD2EB4DAC5}"/>
          </ac:picMkLst>
        </pc:picChg>
      </pc:sldChg>
      <pc:sldChg chg="del">
        <pc:chgData name="Erika Ponce" userId="c3dbf7f99d335a16" providerId="LiveId" clId="{429F7A06-3746-4855-80BA-F856EF985D11}" dt="2022-07-07T06:27:04.552" v="1947" actId="47"/>
        <pc:sldMkLst>
          <pc:docMk/>
          <pc:sldMk cId="3740286033" sldId="277"/>
        </pc:sldMkLst>
      </pc:sldChg>
      <pc:sldChg chg="addSp delSp modSp mod ord">
        <pc:chgData name="Erika Ponce" userId="c3dbf7f99d335a16" providerId="LiveId" clId="{429F7A06-3746-4855-80BA-F856EF985D11}" dt="2022-07-08T06:24:30.940" v="5467" actId="20577"/>
        <pc:sldMkLst>
          <pc:docMk/>
          <pc:sldMk cId="2496947791" sldId="278"/>
        </pc:sldMkLst>
        <pc:spChg chg="del">
          <ac:chgData name="Erika Ponce" userId="c3dbf7f99d335a16" providerId="LiveId" clId="{429F7A06-3746-4855-80BA-F856EF985D11}" dt="2022-07-07T13:17:50.589" v="2395" actId="478"/>
          <ac:spMkLst>
            <pc:docMk/>
            <pc:sldMk cId="2496947791" sldId="278"/>
            <ac:spMk id="2" creationId="{FCB102D8-1D22-4940-AF19-07CF3A0DC5F4}"/>
          </ac:spMkLst>
        </pc:spChg>
        <pc:spChg chg="add del mod">
          <ac:chgData name="Erika Ponce" userId="c3dbf7f99d335a16" providerId="LiveId" clId="{429F7A06-3746-4855-80BA-F856EF985D11}" dt="2022-07-07T13:17:50.589" v="2395" actId="478"/>
          <ac:spMkLst>
            <pc:docMk/>
            <pc:sldMk cId="2496947791" sldId="278"/>
            <ac:spMk id="4" creationId="{7D1624CC-8E05-2AFC-F730-F25E2C5886EB}"/>
          </ac:spMkLst>
        </pc:spChg>
        <pc:spChg chg="add mod">
          <ac:chgData name="Erika Ponce" userId="c3dbf7f99d335a16" providerId="LiveId" clId="{429F7A06-3746-4855-80BA-F856EF985D11}" dt="2022-07-08T05:54:21.449" v="5373"/>
          <ac:spMkLst>
            <pc:docMk/>
            <pc:sldMk cId="2496947791" sldId="278"/>
            <ac:spMk id="6" creationId="{A54F346C-34A1-F868-72F0-E43F69CB33E7}"/>
          </ac:spMkLst>
        </pc:spChg>
        <pc:spChg chg="add del mod">
          <ac:chgData name="Erika Ponce" userId="c3dbf7f99d335a16" providerId="LiveId" clId="{429F7A06-3746-4855-80BA-F856EF985D11}" dt="2022-07-07T13:17:55.728" v="2398" actId="478"/>
          <ac:spMkLst>
            <pc:docMk/>
            <pc:sldMk cId="2496947791" sldId="278"/>
            <ac:spMk id="6" creationId="{E7348E98-823E-4B64-FC1B-42E0F7D768D1}"/>
          </ac:spMkLst>
        </pc:spChg>
        <pc:spChg chg="add del mod">
          <ac:chgData name="Erika Ponce" userId="c3dbf7f99d335a16" providerId="LiveId" clId="{429F7A06-3746-4855-80BA-F856EF985D11}" dt="2022-07-08T05:56:09.705" v="5399" actId="478"/>
          <ac:spMkLst>
            <pc:docMk/>
            <pc:sldMk cId="2496947791" sldId="278"/>
            <ac:spMk id="12" creationId="{C9FE5614-F2F9-4A07-FC9B-5CE1F77A6C14}"/>
          </ac:spMkLst>
        </pc:spChg>
        <pc:spChg chg="del">
          <ac:chgData name="Erika Ponce" userId="c3dbf7f99d335a16" providerId="LiveId" clId="{429F7A06-3746-4855-80BA-F856EF985D11}" dt="2022-07-07T13:17:50.589" v="2395" actId="478"/>
          <ac:spMkLst>
            <pc:docMk/>
            <pc:sldMk cId="2496947791" sldId="278"/>
            <ac:spMk id="14" creationId="{DC738669-5750-45EA-9715-A0041D4C569B}"/>
          </ac:spMkLst>
        </pc:spChg>
        <pc:spChg chg="del">
          <ac:chgData name="Erika Ponce" userId="c3dbf7f99d335a16" providerId="LiveId" clId="{429F7A06-3746-4855-80BA-F856EF985D11}" dt="2022-07-07T13:17:50.589" v="2395" actId="478"/>
          <ac:spMkLst>
            <pc:docMk/>
            <pc:sldMk cId="2496947791" sldId="278"/>
            <ac:spMk id="15" creationId="{CD05A243-8080-4F6D-8538-65CDDF891BA6}"/>
          </ac:spMkLst>
        </pc:spChg>
        <pc:spChg chg="del">
          <ac:chgData name="Erika Ponce" userId="c3dbf7f99d335a16" providerId="LiveId" clId="{429F7A06-3746-4855-80BA-F856EF985D11}" dt="2022-07-07T13:17:50.589" v="2395" actId="478"/>
          <ac:spMkLst>
            <pc:docMk/>
            <pc:sldMk cId="2496947791" sldId="278"/>
            <ac:spMk id="16" creationId="{3F8A62C8-5437-4C47-AC0F-0605F84CBA57}"/>
          </ac:spMkLst>
        </pc:spChg>
        <pc:spChg chg="add del mod">
          <ac:chgData name="Erika Ponce" userId="c3dbf7f99d335a16" providerId="LiveId" clId="{429F7A06-3746-4855-80BA-F856EF985D11}" dt="2022-07-08T05:54:21.059" v="5372" actId="478"/>
          <ac:spMkLst>
            <pc:docMk/>
            <pc:sldMk cId="2496947791" sldId="278"/>
            <ac:spMk id="17" creationId="{CC3C7B8D-4AE3-6F3D-EED4-A23393982EA1}"/>
          </ac:spMkLst>
        </pc:spChg>
        <pc:spChg chg="add mod">
          <ac:chgData name="Erika Ponce" userId="c3dbf7f99d335a16" providerId="LiveId" clId="{429F7A06-3746-4855-80BA-F856EF985D11}" dt="2022-07-08T05:54:30.897" v="5378" actId="403"/>
          <ac:spMkLst>
            <pc:docMk/>
            <pc:sldMk cId="2496947791" sldId="278"/>
            <ac:spMk id="18" creationId="{D7D08B51-F73D-E673-2EEE-312E8B250325}"/>
          </ac:spMkLst>
        </pc:spChg>
        <pc:graphicFrameChg chg="add mod modGraphic">
          <ac:chgData name="Erika Ponce" userId="c3dbf7f99d335a16" providerId="LiveId" clId="{429F7A06-3746-4855-80BA-F856EF985D11}" dt="2022-07-08T06:24:30.940" v="5467" actId="20577"/>
          <ac:graphicFrameMkLst>
            <pc:docMk/>
            <pc:sldMk cId="2496947791" sldId="278"/>
            <ac:graphicFrameMk id="11" creationId="{2E2CDD0A-C3ED-04D1-683F-2A7AFE41EECF}"/>
          </ac:graphicFrameMkLst>
        </pc:graphicFrameChg>
        <pc:graphicFrameChg chg="del">
          <ac:chgData name="Erika Ponce" userId="c3dbf7f99d335a16" providerId="LiveId" clId="{429F7A06-3746-4855-80BA-F856EF985D11}" dt="2022-07-07T13:17:00.221" v="2387" actId="21"/>
          <ac:graphicFrameMkLst>
            <pc:docMk/>
            <pc:sldMk cId="2496947791" sldId="278"/>
            <ac:graphicFrameMk id="13" creationId="{914D6EE3-4782-45C1-A75C-003483879C97}"/>
          </ac:graphicFrameMkLst>
        </pc:graphicFrameChg>
      </pc:sldChg>
      <pc:sldChg chg="del">
        <pc:chgData name="Erika Ponce" userId="c3dbf7f99d335a16" providerId="LiveId" clId="{429F7A06-3746-4855-80BA-F856EF985D11}" dt="2022-07-07T06:27:13.286" v="1950" actId="47"/>
        <pc:sldMkLst>
          <pc:docMk/>
          <pc:sldMk cId="395518310" sldId="279"/>
        </pc:sldMkLst>
      </pc:sldChg>
      <pc:sldChg chg="addSp delSp modSp del mod ord">
        <pc:chgData name="Erika Ponce" userId="c3dbf7f99d335a16" providerId="LiveId" clId="{429F7A06-3746-4855-80BA-F856EF985D11}" dt="2022-07-07T06:07:52.267" v="1681" actId="47"/>
        <pc:sldMkLst>
          <pc:docMk/>
          <pc:sldMk cId="1420547054" sldId="281"/>
        </pc:sldMkLst>
        <pc:spChg chg="add del mod">
          <ac:chgData name="Erika Ponce" userId="c3dbf7f99d335a16" providerId="LiveId" clId="{429F7A06-3746-4855-80BA-F856EF985D11}" dt="2022-07-07T06:04:31.803" v="1656" actId="478"/>
          <ac:spMkLst>
            <pc:docMk/>
            <pc:sldMk cId="1420547054" sldId="281"/>
            <ac:spMk id="3" creationId="{312A481C-B4F2-9277-AAD9-60A325951DDD}"/>
          </ac:spMkLst>
        </pc:spChg>
        <pc:spChg chg="add del mod">
          <ac:chgData name="Erika Ponce" userId="c3dbf7f99d335a16" providerId="LiveId" clId="{429F7A06-3746-4855-80BA-F856EF985D11}" dt="2022-07-07T06:04:39.803" v="1658" actId="478"/>
          <ac:spMkLst>
            <pc:docMk/>
            <pc:sldMk cId="1420547054" sldId="281"/>
            <ac:spMk id="5" creationId="{3A28DCC9-507D-C42E-27DE-C7A8C747AD4D}"/>
          </ac:spMkLst>
        </pc:spChg>
        <pc:spChg chg="del">
          <ac:chgData name="Erika Ponce" userId="c3dbf7f99d335a16" providerId="LiveId" clId="{429F7A06-3746-4855-80BA-F856EF985D11}" dt="2022-07-07T06:04:25.417" v="1655" actId="478"/>
          <ac:spMkLst>
            <pc:docMk/>
            <pc:sldMk cId="1420547054" sldId="281"/>
            <ac:spMk id="7" creationId="{47788B34-4190-4916-9048-47720EA5ABF1}"/>
          </ac:spMkLst>
        </pc:spChg>
        <pc:spChg chg="mod">
          <ac:chgData name="Erika Ponce" userId="c3dbf7f99d335a16" providerId="LiveId" clId="{429F7A06-3746-4855-80BA-F856EF985D11}" dt="2022-07-07T06:05:19.142" v="1665" actId="14100"/>
          <ac:spMkLst>
            <pc:docMk/>
            <pc:sldMk cId="1420547054" sldId="281"/>
            <ac:spMk id="8" creationId="{ABA415A0-3B77-43FB-A408-5F1DA4B0AAFA}"/>
          </ac:spMkLst>
        </pc:spChg>
        <pc:spChg chg="mod">
          <ac:chgData name="Erika Ponce" userId="c3dbf7f99d335a16" providerId="LiveId" clId="{429F7A06-3746-4855-80BA-F856EF985D11}" dt="2022-07-07T06:05:19.190" v="1666" actId="27636"/>
          <ac:spMkLst>
            <pc:docMk/>
            <pc:sldMk cId="1420547054" sldId="281"/>
            <ac:spMk id="9" creationId="{8598ECEC-4413-4244-8F21-0076EC511806}"/>
          </ac:spMkLst>
        </pc:spChg>
        <pc:spChg chg="del">
          <ac:chgData name="Erika Ponce" userId="c3dbf7f99d335a16" providerId="LiveId" clId="{429F7A06-3746-4855-80BA-F856EF985D11}" dt="2022-07-07T06:04:35.645" v="1657" actId="478"/>
          <ac:spMkLst>
            <pc:docMk/>
            <pc:sldMk cId="1420547054" sldId="281"/>
            <ac:spMk id="10" creationId="{34A9BC34-CFDB-4D7A-8D6C-1CE608D0909F}"/>
          </ac:spMkLst>
        </pc:spChg>
        <pc:spChg chg="del">
          <ac:chgData name="Erika Ponce" userId="c3dbf7f99d335a16" providerId="LiveId" clId="{429F7A06-3746-4855-80BA-F856EF985D11}" dt="2022-07-07T06:04:35.645" v="1657" actId="478"/>
          <ac:spMkLst>
            <pc:docMk/>
            <pc:sldMk cId="1420547054" sldId="281"/>
            <ac:spMk id="11" creationId="{1D014E48-5DD9-49CE-AD5B-0FEF69204F68}"/>
          </ac:spMkLst>
        </pc:spChg>
        <pc:spChg chg="mod">
          <ac:chgData name="Erika Ponce" userId="c3dbf7f99d335a16" providerId="LiveId" clId="{429F7A06-3746-4855-80BA-F856EF985D11}" dt="2022-07-07T06:04:48.123" v="1659" actId="1076"/>
          <ac:spMkLst>
            <pc:docMk/>
            <pc:sldMk cId="1420547054" sldId="281"/>
            <ac:spMk id="12" creationId="{3A63626D-0E6E-4023-ABFC-A744C9862159}"/>
          </ac:spMkLst>
        </pc:spChg>
        <pc:spChg chg="mod">
          <ac:chgData name="Erika Ponce" userId="c3dbf7f99d335a16" providerId="LiveId" clId="{429F7A06-3746-4855-80BA-F856EF985D11}" dt="2022-07-07T06:04:48.123" v="1659" actId="1076"/>
          <ac:spMkLst>
            <pc:docMk/>
            <pc:sldMk cId="1420547054" sldId="281"/>
            <ac:spMk id="13" creationId="{258E9390-685C-4BAD-BFAD-EC56E81C4745}"/>
          </ac:spMkLst>
        </pc:spChg>
        <pc:spChg chg="del">
          <ac:chgData name="Erika Ponce" userId="c3dbf7f99d335a16" providerId="LiveId" clId="{429F7A06-3746-4855-80BA-F856EF985D11}" dt="2022-07-07T06:04:35.645" v="1657" actId="478"/>
          <ac:spMkLst>
            <pc:docMk/>
            <pc:sldMk cId="1420547054" sldId="281"/>
            <ac:spMk id="16" creationId="{CF0A8666-4477-461C-A79D-E91232EE973E}"/>
          </ac:spMkLst>
        </pc:spChg>
        <pc:spChg chg="add del mod">
          <ac:chgData name="Erika Ponce" userId="c3dbf7f99d335a16" providerId="LiveId" clId="{429F7A06-3746-4855-80BA-F856EF985D11}" dt="2022-07-07T06:04:39.803" v="1658" actId="478"/>
          <ac:spMkLst>
            <pc:docMk/>
            <pc:sldMk cId="1420547054" sldId="281"/>
            <ac:spMk id="17" creationId="{57C80F70-BEBD-B372-EADC-B25E18C8CEDE}"/>
          </ac:spMkLst>
        </pc:spChg>
      </pc:sldChg>
      <pc:sldChg chg="addSp delSp modSp mod">
        <pc:chgData name="Erika Ponce" userId="c3dbf7f99d335a16" providerId="LiveId" clId="{429F7A06-3746-4855-80BA-F856EF985D11}" dt="2022-07-07T06:26:55.496" v="1946" actId="478"/>
        <pc:sldMkLst>
          <pc:docMk/>
          <pc:sldMk cId="560021826" sldId="317"/>
        </pc:sldMkLst>
        <pc:spChg chg="del">
          <ac:chgData name="Erika Ponce" userId="c3dbf7f99d335a16" providerId="LiveId" clId="{429F7A06-3746-4855-80BA-F856EF985D11}" dt="2022-07-07T06:26:31.223" v="1937" actId="478"/>
          <ac:spMkLst>
            <pc:docMk/>
            <pc:sldMk cId="560021826" sldId="317"/>
            <ac:spMk id="2" creationId="{2910D835-B454-4270-BB35-86A187307E6F}"/>
          </ac:spMkLst>
        </pc:spChg>
        <pc:spChg chg="del">
          <ac:chgData name="Erika Ponce" userId="c3dbf7f99d335a16" providerId="LiveId" clId="{429F7A06-3746-4855-80BA-F856EF985D11}" dt="2022-07-07T06:26:46.703" v="1944" actId="478"/>
          <ac:spMkLst>
            <pc:docMk/>
            <pc:sldMk cId="560021826" sldId="317"/>
            <ac:spMk id="3" creationId="{7F7F653B-90B5-4F47-A33F-93DCB2EF68C2}"/>
          </ac:spMkLst>
        </pc:spChg>
        <pc:spChg chg="del mod">
          <ac:chgData name="Erika Ponce" userId="c3dbf7f99d335a16" providerId="LiveId" clId="{429F7A06-3746-4855-80BA-F856EF985D11}" dt="2022-07-07T06:26:55.496" v="1946" actId="478"/>
          <ac:spMkLst>
            <pc:docMk/>
            <pc:sldMk cId="560021826" sldId="317"/>
            <ac:spMk id="4" creationId="{E1E7D98D-6710-41D2-B258-E1A1059D29F8}"/>
          </ac:spMkLst>
        </pc:spChg>
        <pc:spChg chg="add del mod">
          <ac:chgData name="Erika Ponce" userId="c3dbf7f99d335a16" providerId="LiveId" clId="{429F7A06-3746-4855-80BA-F856EF985D11}" dt="2022-07-07T06:26:40.459" v="1941" actId="478"/>
          <ac:spMkLst>
            <pc:docMk/>
            <pc:sldMk cId="560021826" sldId="317"/>
            <ac:spMk id="6" creationId="{49273942-50E9-ECAF-7A6D-E28BDDB493E4}"/>
          </ac:spMkLst>
        </pc:spChg>
        <pc:spChg chg="add del mod">
          <ac:chgData name="Erika Ponce" userId="c3dbf7f99d335a16" providerId="LiveId" clId="{429F7A06-3746-4855-80BA-F856EF985D11}" dt="2022-07-07T06:26:35.542" v="1939" actId="478"/>
          <ac:spMkLst>
            <pc:docMk/>
            <pc:sldMk cId="560021826" sldId="317"/>
            <ac:spMk id="9" creationId="{44B9A033-AA99-DED1-10CC-65BE84480F7D}"/>
          </ac:spMkLst>
        </pc:spChg>
        <pc:spChg chg="mod">
          <ac:chgData name="Erika Ponce" userId="c3dbf7f99d335a16" providerId="LiveId" clId="{429F7A06-3746-4855-80BA-F856EF985D11}" dt="2022-07-07T06:26:26.657" v="1936" actId="20577"/>
          <ac:spMkLst>
            <pc:docMk/>
            <pc:sldMk cId="560021826" sldId="317"/>
            <ac:spMk id="15" creationId="{40F1DF5B-353A-4270-8C10-6A1509441174}"/>
          </ac:spMkLst>
        </pc:spChg>
        <pc:spChg chg="del">
          <ac:chgData name="Erika Ponce" userId="c3dbf7f99d335a16" providerId="LiveId" clId="{429F7A06-3746-4855-80BA-F856EF985D11}" dt="2022-07-07T06:26:31.223" v="1937" actId="478"/>
          <ac:spMkLst>
            <pc:docMk/>
            <pc:sldMk cId="560021826" sldId="317"/>
            <ac:spMk id="16" creationId="{4BDCF583-1D5D-4235-97C2-39272B80A0B1}"/>
          </ac:spMkLst>
        </pc:spChg>
        <pc:picChg chg="add del mod">
          <ac:chgData name="Erika Ponce" userId="c3dbf7f99d335a16" providerId="LiveId" clId="{429F7A06-3746-4855-80BA-F856EF985D11}" dt="2022-07-07T06:26:43.314" v="1943" actId="1076"/>
          <ac:picMkLst>
            <pc:docMk/>
            <pc:sldMk cId="560021826" sldId="317"/>
            <ac:picMk id="8" creationId="{5FED7C55-F545-49A1-90FD-D853A25AB453}"/>
          </ac:picMkLst>
        </pc:picChg>
      </pc:sldChg>
      <pc:sldChg chg="del">
        <pc:chgData name="Erika Ponce" userId="c3dbf7f99d335a16" providerId="LiveId" clId="{429F7A06-3746-4855-80BA-F856EF985D11}" dt="2022-07-07T06:27:18.806" v="1952" actId="47"/>
        <pc:sldMkLst>
          <pc:docMk/>
          <pc:sldMk cId="3521561301" sldId="321"/>
        </pc:sldMkLst>
      </pc:sldChg>
      <pc:sldChg chg="addSp delSp modSp mod modNotesTx">
        <pc:chgData name="Erika Ponce" userId="c3dbf7f99d335a16" providerId="LiveId" clId="{429F7A06-3746-4855-80BA-F856EF985D11}" dt="2022-07-08T10:54:39.538" v="6280" actId="6549"/>
        <pc:sldMkLst>
          <pc:docMk/>
          <pc:sldMk cId="2158886557" sldId="384"/>
        </pc:sldMkLst>
        <pc:spChg chg="add del mod">
          <ac:chgData name="Erika Ponce" userId="c3dbf7f99d335a16" providerId="LiveId" clId="{429F7A06-3746-4855-80BA-F856EF985D11}" dt="2022-07-07T02:46:58.194" v="623" actId="478"/>
          <ac:spMkLst>
            <pc:docMk/>
            <pc:sldMk cId="2158886557" sldId="384"/>
            <ac:spMk id="3" creationId="{FF259451-C4B9-8CE4-C46C-2E1E3BF36FDF}"/>
          </ac:spMkLst>
        </pc:spChg>
        <pc:spChg chg="del">
          <ac:chgData name="Erika Ponce" userId="c3dbf7f99d335a16" providerId="LiveId" clId="{429F7A06-3746-4855-80BA-F856EF985D11}" dt="2022-07-07T02:47:33.047" v="625" actId="478"/>
          <ac:spMkLst>
            <pc:docMk/>
            <pc:sldMk cId="2158886557" sldId="384"/>
            <ac:spMk id="4" creationId="{0C329F70-04F7-4C70-BCF8-D4371F54EF2F}"/>
          </ac:spMkLst>
        </pc:spChg>
        <pc:spChg chg="del">
          <ac:chgData name="Erika Ponce" userId="c3dbf7f99d335a16" providerId="LiveId" clId="{429F7A06-3746-4855-80BA-F856EF985D11}" dt="2022-07-07T02:47:36.522" v="626" actId="478"/>
          <ac:spMkLst>
            <pc:docMk/>
            <pc:sldMk cId="2158886557" sldId="384"/>
            <ac:spMk id="5" creationId="{06A3302E-502D-4151-81C9-5FD6AF9596D6}"/>
          </ac:spMkLst>
        </pc:spChg>
        <pc:spChg chg="del mod ord">
          <ac:chgData name="Erika Ponce" userId="c3dbf7f99d335a16" providerId="LiveId" clId="{429F7A06-3746-4855-80BA-F856EF985D11}" dt="2022-07-07T02:48:03.572" v="631" actId="478"/>
          <ac:spMkLst>
            <pc:docMk/>
            <pc:sldMk cId="2158886557" sldId="384"/>
            <ac:spMk id="6" creationId="{9ED907F8-C614-4D59-A03F-BF9CD5E35703}"/>
          </ac:spMkLst>
        </pc:spChg>
        <pc:spChg chg="add del mod">
          <ac:chgData name="Erika Ponce" userId="c3dbf7f99d335a16" providerId="LiveId" clId="{429F7A06-3746-4855-80BA-F856EF985D11}" dt="2022-07-07T03:23:54.387" v="644" actId="478"/>
          <ac:spMkLst>
            <pc:docMk/>
            <pc:sldMk cId="2158886557" sldId="384"/>
            <ac:spMk id="8" creationId="{1B2A2BAC-A37B-2385-38E9-9D9EBC482A58}"/>
          </ac:spMkLst>
        </pc:spChg>
        <pc:spChg chg="add del mod">
          <ac:chgData name="Erika Ponce" userId="c3dbf7f99d335a16" providerId="LiveId" clId="{429F7A06-3746-4855-80BA-F856EF985D11}" dt="2022-07-07T22:58:44.862" v="3922" actId="478"/>
          <ac:spMkLst>
            <pc:docMk/>
            <pc:sldMk cId="2158886557" sldId="384"/>
            <ac:spMk id="8" creationId="{B9A0037D-A294-D4A3-614D-0EC4FDEC2EC1}"/>
          </ac:spMkLst>
        </pc:spChg>
        <pc:spChg chg="add mod">
          <ac:chgData name="Erika Ponce" userId="c3dbf7f99d335a16" providerId="LiveId" clId="{429F7A06-3746-4855-80BA-F856EF985D11}" dt="2022-07-07T22:48:50.795" v="3735" actId="1036"/>
          <ac:spMkLst>
            <pc:docMk/>
            <pc:sldMk cId="2158886557" sldId="384"/>
            <ac:spMk id="9" creationId="{758F963E-BB36-0F24-AFB0-0A68B407D16B}"/>
          </ac:spMkLst>
        </pc:spChg>
        <pc:spChg chg="add del mod">
          <ac:chgData name="Erika Ponce" userId="c3dbf7f99d335a16" providerId="LiveId" clId="{429F7A06-3746-4855-80BA-F856EF985D11}" dt="2022-07-07T22:57:30.252" v="3915" actId="21"/>
          <ac:spMkLst>
            <pc:docMk/>
            <pc:sldMk cId="2158886557" sldId="384"/>
            <ac:spMk id="10" creationId="{0487C635-A6F4-8764-9878-2E9C2FC79668}"/>
          </ac:spMkLst>
        </pc:spChg>
        <pc:spChg chg="mod">
          <ac:chgData name="Erika Ponce" userId="c3dbf7f99d335a16" providerId="LiveId" clId="{429F7A06-3746-4855-80BA-F856EF985D11}" dt="2022-07-07T22:48:50.795" v="3735" actId="1036"/>
          <ac:spMkLst>
            <pc:docMk/>
            <pc:sldMk cId="2158886557" sldId="384"/>
            <ac:spMk id="11" creationId="{23418ADF-358F-4647-A511-FCFFEDA83429}"/>
          </ac:spMkLst>
        </pc:spChg>
        <pc:spChg chg="del mod">
          <ac:chgData name="Erika Ponce" userId="c3dbf7f99d335a16" providerId="LiveId" clId="{429F7A06-3746-4855-80BA-F856EF985D11}" dt="2022-07-07T03:23:50.879" v="642" actId="478"/>
          <ac:spMkLst>
            <pc:docMk/>
            <pc:sldMk cId="2158886557" sldId="384"/>
            <ac:spMk id="12" creationId="{E5127060-CDBF-435F-9009-A5451CCE305D}"/>
          </ac:spMkLst>
        </pc:spChg>
        <pc:spChg chg="add del mod">
          <ac:chgData name="Erika Ponce" userId="c3dbf7f99d335a16" providerId="LiveId" clId="{429F7A06-3746-4855-80BA-F856EF985D11}" dt="2022-07-07T13:54:22.014" v="2809" actId="478"/>
          <ac:spMkLst>
            <pc:docMk/>
            <pc:sldMk cId="2158886557" sldId="384"/>
            <ac:spMk id="13" creationId="{B2EBE136-047C-5568-9F95-A068015F7A4C}"/>
          </ac:spMkLst>
        </pc:spChg>
        <pc:spChg chg="add mod">
          <ac:chgData name="Erika Ponce" userId="c3dbf7f99d335a16" providerId="LiveId" clId="{429F7A06-3746-4855-80BA-F856EF985D11}" dt="2022-07-07T23:02:46.948" v="4017" actId="1035"/>
          <ac:spMkLst>
            <pc:docMk/>
            <pc:sldMk cId="2158886557" sldId="384"/>
            <ac:spMk id="14" creationId="{93062533-A990-35C1-67AD-4254248534B6}"/>
          </ac:spMkLst>
        </pc:spChg>
        <pc:spChg chg="add del mod">
          <ac:chgData name="Erika Ponce" userId="c3dbf7f99d335a16" providerId="LiveId" clId="{429F7A06-3746-4855-80BA-F856EF985D11}" dt="2022-07-07T05:59:25.023" v="1574" actId="478"/>
          <ac:spMkLst>
            <pc:docMk/>
            <pc:sldMk cId="2158886557" sldId="384"/>
            <ac:spMk id="24" creationId="{F42339B2-4F39-64A8-A5CA-58ABF2D46C88}"/>
          </ac:spMkLst>
        </pc:spChg>
        <pc:spChg chg="add del mod">
          <ac:chgData name="Erika Ponce" userId="c3dbf7f99d335a16" providerId="LiveId" clId="{429F7A06-3746-4855-80BA-F856EF985D11}" dt="2022-07-07T04:26:45.508" v="774" actId="478"/>
          <ac:spMkLst>
            <pc:docMk/>
            <pc:sldMk cId="2158886557" sldId="384"/>
            <ac:spMk id="26" creationId="{005012C8-540B-CA9D-7C61-7C13B090D3E1}"/>
          </ac:spMkLst>
        </pc:spChg>
        <pc:spChg chg="add mod">
          <ac:chgData name="Erika Ponce" userId="c3dbf7f99d335a16" providerId="LiveId" clId="{429F7A06-3746-4855-80BA-F856EF985D11}" dt="2022-07-08T10:54:39.538" v="6280" actId="6549"/>
          <ac:spMkLst>
            <pc:docMk/>
            <pc:sldMk cId="2158886557" sldId="384"/>
            <ac:spMk id="27" creationId="{A6FFAAB2-17FE-CED3-5403-0C809CD2C362}"/>
          </ac:spMkLst>
        </pc:spChg>
        <pc:spChg chg="add del mod">
          <ac:chgData name="Erika Ponce" userId="c3dbf7f99d335a16" providerId="LiveId" clId="{429F7A06-3746-4855-80BA-F856EF985D11}" dt="2022-07-07T05:59:27.379" v="1576" actId="478"/>
          <ac:spMkLst>
            <pc:docMk/>
            <pc:sldMk cId="2158886557" sldId="384"/>
            <ac:spMk id="29" creationId="{FB5C5ADD-630C-7973-F990-29E5712A19F9}"/>
          </ac:spMkLst>
        </pc:spChg>
        <pc:spChg chg="add del mod">
          <ac:chgData name="Erika Ponce" userId="c3dbf7f99d335a16" providerId="LiveId" clId="{429F7A06-3746-4855-80BA-F856EF985D11}" dt="2022-07-07T05:59:22.945" v="1572" actId="478"/>
          <ac:spMkLst>
            <pc:docMk/>
            <pc:sldMk cId="2158886557" sldId="384"/>
            <ac:spMk id="31" creationId="{42C147E4-50A5-27DA-DF50-506D61DF71AD}"/>
          </ac:spMkLst>
        </pc:spChg>
        <pc:picChg chg="add del mod">
          <ac:chgData name="Erika Ponce" userId="c3dbf7f99d335a16" providerId="LiveId" clId="{429F7A06-3746-4855-80BA-F856EF985D11}" dt="2022-07-07T03:40:51.389" v="687" actId="478"/>
          <ac:picMkLst>
            <pc:docMk/>
            <pc:sldMk cId="2158886557" sldId="384"/>
            <ac:picMk id="15" creationId="{D110D484-738C-B835-9417-5F16F0204370}"/>
          </ac:picMkLst>
        </pc:picChg>
        <pc:picChg chg="add del mod">
          <ac:chgData name="Erika Ponce" userId="c3dbf7f99d335a16" providerId="LiveId" clId="{429F7A06-3746-4855-80BA-F856EF985D11}" dt="2022-07-07T03:39:25.851" v="674" actId="478"/>
          <ac:picMkLst>
            <pc:docMk/>
            <pc:sldMk cId="2158886557" sldId="384"/>
            <ac:picMk id="17" creationId="{ECC04403-6CC7-C55A-B9CF-45CCB827D3F2}"/>
          </ac:picMkLst>
        </pc:picChg>
        <pc:picChg chg="del mod">
          <ac:chgData name="Erika Ponce" userId="c3dbf7f99d335a16" providerId="LiveId" clId="{429F7A06-3746-4855-80BA-F856EF985D11}" dt="2022-07-07T02:46:55.784" v="621" actId="478"/>
          <ac:picMkLst>
            <pc:docMk/>
            <pc:sldMk cId="2158886557" sldId="384"/>
            <ac:picMk id="18" creationId="{E2536017-F539-430C-A901-70AB81CA612A}"/>
          </ac:picMkLst>
        </pc:picChg>
        <pc:picChg chg="del mod">
          <ac:chgData name="Erika Ponce" userId="c3dbf7f99d335a16" providerId="LiveId" clId="{429F7A06-3746-4855-80BA-F856EF985D11}" dt="2022-07-07T05:59:19.310" v="1568" actId="478"/>
          <ac:picMkLst>
            <pc:docMk/>
            <pc:sldMk cId="2158886557" sldId="384"/>
            <ac:picMk id="20" creationId="{528A7D8D-1AB5-46C4-93FA-D92C2FD51692}"/>
          </ac:picMkLst>
        </pc:picChg>
        <pc:picChg chg="add mod">
          <ac:chgData name="Erika Ponce" userId="c3dbf7f99d335a16" providerId="LiveId" clId="{429F7A06-3746-4855-80BA-F856EF985D11}" dt="2022-07-07T22:48:50.795" v="3735" actId="1036"/>
          <ac:picMkLst>
            <pc:docMk/>
            <pc:sldMk cId="2158886557" sldId="384"/>
            <ac:picMk id="21" creationId="{45F704E8-AD86-4060-0F59-C0364E955B6D}"/>
          </ac:picMkLst>
        </pc:picChg>
        <pc:picChg chg="del mod">
          <ac:chgData name="Erika Ponce" userId="c3dbf7f99d335a16" providerId="LiveId" clId="{429F7A06-3746-4855-80BA-F856EF985D11}" dt="2022-07-07T05:59:14.460" v="1567" actId="478"/>
          <ac:picMkLst>
            <pc:docMk/>
            <pc:sldMk cId="2158886557" sldId="384"/>
            <ac:picMk id="23" creationId="{2B3C4F95-A0FA-45D9-BF43-1C398F65B891}"/>
          </ac:picMkLst>
        </pc:picChg>
        <pc:picChg chg="del mod ord">
          <ac:chgData name="Erika Ponce" userId="c3dbf7f99d335a16" providerId="LiveId" clId="{429F7A06-3746-4855-80BA-F856EF985D11}" dt="2022-07-07T05:59:20.910" v="1570" actId="478"/>
          <ac:picMkLst>
            <pc:docMk/>
            <pc:sldMk cId="2158886557" sldId="384"/>
            <ac:picMk id="25" creationId="{B7353C46-ACC1-4078-85C2-26B57B0E58B7}"/>
          </ac:picMkLst>
        </pc:picChg>
        <pc:picChg chg="add mod">
          <ac:chgData name="Erika Ponce" userId="c3dbf7f99d335a16" providerId="LiveId" clId="{429F7A06-3746-4855-80BA-F856EF985D11}" dt="2022-07-07T22:48:50.795" v="3735" actId="1036"/>
          <ac:picMkLst>
            <pc:docMk/>
            <pc:sldMk cId="2158886557" sldId="384"/>
            <ac:picMk id="1028" creationId="{187D1423-0F4D-A209-166A-0F3E975D2530}"/>
          </ac:picMkLst>
        </pc:picChg>
      </pc:sldChg>
      <pc:sldChg chg="addSp delSp modSp mod">
        <pc:chgData name="Erika Ponce" userId="c3dbf7f99d335a16" providerId="LiveId" clId="{429F7A06-3746-4855-80BA-F856EF985D11}" dt="2022-07-08T02:50:28.350" v="4661" actId="1076"/>
        <pc:sldMkLst>
          <pc:docMk/>
          <pc:sldMk cId="2313234867" sldId="389"/>
        </pc:sldMkLst>
        <pc:spChg chg="mod">
          <ac:chgData name="Erika Ponce" userId="c3dbf7f99d335a16" providerId="LiveId" clId="{429F7A06-3746-4855-80BA-F856EF985D11}" dt="2022-07-07T22:53:11.494" v="3864" actId="1076"/>
          <ac:spMkLst>
            <pc:docMk/>
            <pc:sldMk cId="2313234867" sldId="389"/>
            <ac:spMk id="11" creationId="{7A02C52D-8682-73C7-2B80-6A3788915BA8}"/>
          </ac:spMkLst>
        </pc:spChg>
        <pc:spChg chg="mod">
          <ac:chgData name="Erika Ponce" userId="c3dbf7f99d335a16" providerId="LiveId" clId="{429F7A06-3746-4855-80BA-F856EF985D11}" dt="2022-07-07T02:25:57.173" v="589" actId="1037"/>
          <ac:spMkLst>
            <pc:docMk/>
            <pc:sldMk cId="2313234867" sldId="389"/>
            <ac:spMk id="13" creationId="{915FE2C5-E66A-4405-B19E-2C5C546C98E4}"/>
          </ac:spMkLst>
        </pc:spChg>
        <pc:spChg chg="del">
          <ac:chgData name="Erika Ponce" userId="c3dbf7f99d335a16" providerId="LiveId" clId="{429F7A06-3746-4855-80BA-F856EF985D11}" dt="2022-07-07T02:19:19.052" v="420" actId="478"/>
          <ac:spMkLst>
            <pc:docMk/>
            <pc:sldMk cId="2313234867" sldId="389"/>
            <ac:spMk id="14" creationId="{B01DF4D0-78BC-4C8C-9570-26F0B225433A}"/>
          </ac:spMkLst>
        </pc:spChg>
        <pc:spChg chg="del mod">
          <ac:chgData name="Erika Ponce" userId="c3dbf7f99d335a16" providerId="LiveId" clId="{429F7A06-3746-4855-80BA-F856EF985D11}" dt="2022-07-07T02:22:24.211" v="443" actId="478"/>
          <ac:spMkLst>
            <pc:docMk/>
            <pc:sldMk cId="2313234867" sldId="389"/>
            <ac:spMk id="15" creationId="{3B199C97-F175-437D-8311-DB662925C063}"/>
          </ac:spMkLst>
        </pc:spChg>
        <pc:spChg chg="mod">
          <ac:chgData name="Erika Ponce" userId="c3dbf7f99d335a16" providerId="LiveId" clId="{429F7A06-3746-4855-80BA-F856EF985D11}" dt="2022-07-08T02:50:28.350" v="4661" actId="1076"/>
          <ac:spMkLst>
            <pc:docMk/>
            <pc:sldMk cId="2313234867" sldId="389"/>
            <ac:spMk id="16" creationId="{E515CED7-1A50-A80E-DA7A-06535905E464}"/>
          </ac:spMkLst>
        </pc:spChg>
        <pc:spChg chg="add del mod">
          <ac:chgData name="Erika Ponce" userId="c3dbf7f99d335a16" providerId="LiveId" clId="{429F7A06-3746-4855-80BA-F856EF985D11}" dt="2022-07-07T22:53:04.100" v="3863" actId="478"/>
          <ac:spMkLst>
            <pc:docMk/>
            <pc:sldMk cId="2313234867" sldId="389"/>
            <ac:spMk id="17" creationId="{F558FA1D-C15C-99A8-1D84-1623FC28CCA2}"/>
          </ac:spMkLst>
        </pc:spChg>
        <pc:picChg chg="mod">
          <ac:chgData name="Erika Ponce" userId="c3dbf7f99d335a16" providerId="LiveId" clId="{429F7A06-3746-4855-80BA-F856EF985D11}" dt="2022-07-07T02:11:12.035" v="137" actId="1076"/>
          <ac:picMkLst>
            <pc:docMk/>
            <pc:sldMk cId="2313234867" sldId="389"/>
            <ac:picMk id="8" creationId="{06D2324F-3B7B-45EF-9584-C8EADD2C8C0B}"/>
          </ac:picMkLst>
        </pc:picChg>
      </pc:sldChg>
      <pc:sldChg chg="del">
        <pc:chgData name="Erika Ponce" userId="c3dbf7f99d335a16" providerId="LiveId" clId="{429F7A06-3746-4855-80BA-F856EF985D11}" dt="2022-07-07T06:27:34.695" v="1953" actId="47"/>
        <pc:sldMkLst>
          <pc:docMk/>
          <pc:sldMk cId="3247798845" sldId="391"/>
        </pc:sldMkLst>
      </pc:sldChg>
      <pc:sldChg chg="addSp delSp modSp add mod ord">
        <pc:chgData name="Erika Ponce" userId="c3dbf7f99d335a16" providerId="LiveId" clId="{429F7A06-3746-4855-80BA-F856EF985D11}" dt="2022-07-08T07:36:11.320" v="5761"/>
        <pc:sldMkLst>
          <pc:docMk/>
          <pc:sldMk cId="3716242186" sldId="392"/>
        </pc:sldMkLst>
        <pc:spChg chg="add del mod">
          <ac:chgData name="Erika Ponce" userId="c3dbf7f99d335a16" providerId="LiveId" clId="{429F7A06-3746-4855-80BA-F856EF985D11}" dt="2022-07-07T03:45:43.290" v="714" actId="478"/>
          <ac:spMkLst>
            <pc:docMk/>
            <pc:sldMk cId="3716242186" sldId="392"/>
            <ac:spMk id="2" creationId="{97D769C5-3612-045A-F34C-F3A2C1E92D0E}"/>
          </ac:spMkLst>
        </pc:spChg>
        <pc:spChg chg="add del mod">
          <ac:chgData name="Erika Ponce" userId="c3dbf7f99d335a16" providerId="LiveId" clId="{429F7A06-3746-4855-80BA-F856EF985D11}" dt="2022-07-07T03:45:41.347" v="712" actId="478"/>
          <ac:spMkLst>
            <pc:docMk/>
            <pc:sldMk cId="3716242186" sldId="392"/>
            <ac:spMk id="3" creationId="{1F38B2DB-8EE0-874F-2EFA-581274E855BC}"/>
          </ac:spMkLst>
        </pc:spChg>
        <pc:spChg chg="add del mod">
          <ac:chgData name="Erika Ponce" userId="c3dbf7f99d335a16" providerId="LiveId" clId="{429F7A06-3746-4855-80BA-F856EF985D11}" dt="2022-07-07T03:45:46.810" v="718" actId="478"/>
          <ac:spMkLst>
            <pc:docMk/>
            <pc:sldMk cId="3716242186" sldId="392"/>
            <ac:spMk id="5" creationId="{62C958CE-D4AA-B782-F11F-684AB63778C0}"/>
          </ac:spMkLst>
        </pc:spChg>
        <pc:spChg chg="add mod">
          <ac:chgData name="Erika Ponce" userId="c3dbf7f99d335a16" providerId="LiveId" clId="{429F7A06-3746-4855-80BA-F856EF985D11}" dt="2022-07-07T23:03:01.340" v="4021"/>
          <ac:spMkLst>
            <pc:docMk/>
            <pc:sldMk cId="3716242186" sldId="392"/>
            <ac:spMk id="8" creationId="{1CFDC2BF-CB44-70DA-20C3-12F9C984418F}"/>
          </ac:spMkLst>
        </pc:spChg>
        <pc:spChg chg="add del mod">
          <ac:chgData name="Erika Ponce" userId="c3dbf7f99d335a16" providerId="LiveId" clId="{429F7A06-3746-4855-80BA-F856EF985D11}" dt="2022-07-07T06:14:10.304" v="1765" actId="478"/>
          <ac:spMkLst>
            <pc:docMk/>
            <pc:sldMk cId="3716242186" sldId="392"/>
            <ac:spMk id="10" creationId="{D515EB37-7E2C-44F3-4EAE-E3FDFE44AEAE}"/>
          </ac:spMkLst>
        </pc:spChg>
        <pc:spChg chg="del mod">
          <ac:chgData name="Erika Ponce" userId="c3dbf7f99d335a16" providerId="LiveId" clId="{429F7A06-3746-4855-80BA-F856EF985D11}" dt="2022-07-07T06:14:06.656" v="1762" actId="478"/>
          <ac:spMkLst>
            <pc:docMk/>
            <pc:sldMk cId="3716242186" sldId="392"/>
            <ac:spMk id="11" creationId="{23418ADF-358F-4647-A511-FCFFEDA83429}"/>
          </ac:spMkLst>
        </pc:spChg>
        <pc:spChg chg="del mod">
          <ac:chgData name="Erika Ponce" userId="c3dbf7f99d335a16" providerId="LiveId" clId="{429F7A06-3746-4855-80BA-F856EF985D11}" dt="2022-07-07T13:54:33.094" v="2811" actId="478"/>
          <ac:spMkLst>
            <pc:docMk/>
            <pc:sldMk cId="3716242186" sldId="392"/>
            <ac:spMk id="13" creationId="{B2EBE136-047C-5568-9F95-A068015F7A4C}"/>
          </ac:spMkLst>
        </pc:spChg>
        <pc:spChg chg="del">
          <ac:chgData name="Erika Ponce" userId="c3dbf7f99d335a16" providerId="LiveId" clId="{429F7A06-3746-4855-80BA-F856EF985D11}" dt="2022-07-07T23:02:59.988" v="4020" actId="478"/>
          <ac:spMkLst>
            <pc:docMk/>
            <pc:sldMk cId="3716242186" sldId="392"/>
            <ac:spMk id="14" creationId="{93062533-A990-35C1-67AD-4254248534B6}"/>
          </ac:spMkLst>
        </pc:spChg>
        <pc:spChg chg="add mod">
          <ac:chgData name="Erika Ponce" userId="c3dbf7f99d335a16" providerId="LiveId" clId="{429F7A06-3746-4855-80BA-F856EF985D11}" dt="2022-07-07T06:14:20.026" v="1768" actId="1076"/>
          <ac:spMkLst>
            <pc:docMk/>
            <pc:sldMk cId="3716242186" sldId="392"/>
            <ac:spMk id="15" creationId="{A6A628A3-AFF5-5CFC-9A9C-983A5DDE206A}"/>
          </ac:spMkLst>
        </pc:spChg>
        <pc:spChg chg="add mod">
          <ac:chgData name="Erika Ponce" userId="c3dbf7f99d335a16" providerId="LiveId" clId="{429F7A06-3746-4855-80BA-F856EF985D11}" dt="2022-07-07T06:14:23.574" v="1769" actId="1076"/>
          <ac:spMkLst>
            <pc:docMk/>
            <pc:sldMk cId="3716242186" sldId="392"/>
            <ac:spMk id="18" creationId="{A5E90F08-4B09-AA65-CAA7-3186DDF2DB82}"/>
          </ac:spMkLst>
        </pc:spChg>
        <pc:spChg chg="add mod">
          <ac:chgData name="Erika Ponce" userId="c3dbf7f99d335a16" providerId="LiveId" clId="{429F7A06-3746-4855-80BA-F856EF985D11}" dt="2022-07-07T06:14:07.116" v="1763"/>
          <ac:spMkLst>
            <pc:docMk/>
            <pc:sldMk cId="3716242186" sldId="392"/>
            <ac:spMk id="22" creationId="{B024087B-AC0D-AE05-7D07-F1D412B18DE3}"/>
          </ac:spMkLst>
        </pc:spChg>
        <pc:picChg chg="add mod modCrop">
          <ac:chgData name="Erika Ponce" userId="c3dbf7f99d335a16" providerId="LiveId" clId="{429F7A06-3746-4855-80BA-F856EF985D11}" dt="2022-07-08T07:35:03.636" v="5756"/>
          <ac:picMkLst>
            <pc:docMk/>
            <pc:sldMk cId="3716242186" sldId="392"/>
            <ac:picMk id="7" creationId="{4A6A72E0-0BF1-01D4-D4F1-1B023B442480}"/>
          </ac:picMkLst>
        </pc:picChg>
        <pc:picChg chg="del">
          <ac:chgData name="Erika Ponce" userId="c3dbf7f99d335a16" providerId="LiveId" clId="{429F7A06-3746-4855-80BA-F856EF985D11}" dt="2022-07-07T03:45:38.633" v="710" actId="478"/>
          <ac:picMkLst>
            <pc:docMk/>
            <pc:sldMk cId="3716242186" sldId="392"/>
            <ac:picMk id="20" creationId="{528A7D8D-1AB5-46C4-93FA-D92C2FD51692}"/>
          </ac:picMkLst>
        </pc:picChg>
        <pc:picChg chg="del">
          <ac:chgData name="Erika Ponce" userId="c3dbf7f99d335a16" providerId="LiveId" clId="{429F7A06-3746-4855-80BA-F856EF985D11}" dt="2022-07-07T03:45:34.112" v="709" actId="478"/>
          <ac:picMkLst>
            <pc:docMk/>
            <pc:sldMk cId="3716242186" sldId="392"/>
            <ac:picMk id="21" creationId="{45F704E8-AD86-4060-0F59-C0364E955B6D}"/>
          </ac:picMkLst>
        </pc:picChg>
        <pc:picChg chg="del">
          <ac:chgData name="Erika Ponce" userId="c3dbf7f99d335a16" providerId="LiveId" clId="{429F7A06-3746-4855-80BA-F856EF985D11}" dt="2022-07-07T03:45:38.633" v="710" actId="478"/>
          <ac:picMkLst>
            <pc:docMk/>
            <pc:sldMk cId="3716242186" sldId="392"/>
            <ac:picMk id="23" creationId="{2B3C4F95-A0FA-45D9-BF43-1C398F65B891}"/>
          </ac:picMkLst>
        </pc:picChg>
        <pc:picChg chg="del mod">
          <ac:chgData name="Erika Ponce" userId="c3dbf7f99d335a16" providerId="LiveId" clId="{429F7A06-3746-4855-80BA-F856EF985D11}" dt="2022-07-07T03:45:45.270" v="716" actId="478"/>
          <ac:picMkLst>
            <pc:docMk/>
            <pc:sldMk cId="3716242186" sldId="392"/>
            <ac:picMk id="25" creationId="{B7353C46-ACC1-4078-85C2-26B57B0E58B7}"/>
          </ac:picMkLst>
        </pc:picChg>
        <pc:picChg chg="del">
          <ac:chgData name="Erika Ponce" userId="c3dbf7f99d335a16" providerId="LiveId" clId="{429F7A06-3746-4855-80BA-F856EF985D11}" dt="2022-07-07T03:45:38.633" v="710" actId="478"/>
          <ac:picMkLst>
            <pc:docMk/>
            <pc:sldMk cId="3716242186" sldId="392"/>
            <ac:picMk id="1028" creationId="{187D1423-0F4D-A209-166A-0F3E975D2530}"/>
          </ac:picMkLst>
        </pc:picChg>
      </pc:sldChg>
      <pc:sldChg chg="addSp delSp modSp add mod">
        <pc:chgData name="Erika Ponce" userId="c3dbf7f99d335a16" providerId="LiveId" clId="{429F7A06-3746-4855-80BA-F856EF985D11}" dt="2022-07-08T05:54:13.896" v="5371"/>
        <pc:sldMkLst>
          <pc:docMk/>
          <pc:sldMk cId="4029426307" sldId="393"/>
        </pc:sldMkLst>
        <pc:spChg chg="add del mod">
          <ac:chgData name="Erika Ponce" userId="c3dbf7f99d335a16" providerId="LiveId" clId="{429F7A06-3746-4855-80BA-F856EF985D11}" dt="2022-07-07T06:18:04.867" v="1863" actId="478"/>
          <ac:spMkLst>
            <pc:docMk/>
            <pc:sldMk cId="4029426307" sldId="393"/>
            <ac:spMk id="3" creationId="{0573D46B-40BB-6D30-DF70-C0C80660C2B5}"/>
          </ac:spMkLst>
        </pc:spChg>
        <pc:spChg chg="add del mod">
          <ac:chgData name="Erika Ponce" userId="c3dbf7f99d335a16" providerId="LiveId" clId="{429F7A06-3746-4855-80BA-F856EF985D11}" dt="2022-07-08T05:48:52.128" v="5272" actId="478"/>
          <ac:spMkLst>
            <pc:docMk/>
            <pc:sldMk cId="4029426307" sldId="393"/>
            <ac:spMk id="3" creationId="{A080DF22-C632-BE02-338D-4172FDA586D5}"/>
          </ac:spMkLst>
        </pc:spChg>
        <pc:spChg chg="add del mod">
          <ac:chgData name="Erika Ponce" userId="c3dbf7f99d335a16" providerId="LiveId" clId="{429F7A06-3746-4855-80BA-F856EF985D11}" dt="2022-07-08T05:48:56.178" v="5274" actId="478"/>
          <ac:spMkLst>
            <pc:docMk/>
            <pc:sldMk cId="4029426307" sldId="393"/>
            <ac:spMk id="6" creationId="{2C78C0D2-CC25-8117-9276-C649C3AC9033}"/>
          </ac:spMkLst>
        </pc:spChg>
        <pc:spChg chg="mod">
          <ac:chgData name="Erika Ponce" userId="c3dbf7f99d335a16" providerId="LiveId" clId="{429F7A06-3746-4855-80BA-F856EF985D11}" dt="2022-07-08T05:52:59.122" v="5357" actId="1036"/>
          <ac:spMkLst>
            <pc:docMk/>
            <pc:sldMk cId="4029426307" sldId="393"/>
            <ac:spMk id="9" creationId="{758F963E-BB36-0F24-AFB0-0A68B407D16B}"/>
          </ac:spMkLst>
        </pc:spChg>
        <pc:spChg chg="add del mod">
          <ac:chgData name="Erika Ponce" userId="c3dbf7f99d335a16" providerId="LiveId" clId="{429F7A06-3746-4855-80BA-F856EF985D11}" dt="2022-07-08T05:49:00.435" v="5277" actId="478"/>
          <ac:spMkLst>
            <pc:docMk/>
            <pc:sldMk cId="4029426307" sldId="393"/>
            <ac:spMk id="10" creationId="{6927C7DD-22F1-B19D-8DFC-3E2F4E5CEDB1}"/>
          </ac:spMkLst>
        </pc:spChg>
        <pc:spChg chg="del mod">
          <ac:chgData name="Erika Ponce" userId="c3dbf7f99d335a16" providerId="LiveId" clId="{429F7A06-3746-4855-80BA-F856EF985D11}" dt="2022-07-07T06:17:09.226" v="1829" actId="478"/>
          <ac:spMkLst>
            <pc:docMk/>
            <pc:sldMk cId="4029426307" sldId="393"/>
            <ac:spMk id="11" creationId="{23418ADF-358F-4647-A511-FCFFEDA83429}"/>
          </ac:spMkLst>
        </pc:spChg>
        <pc:spChg chg="del mod">
          <ac:chgData name="Erika Ponce" userId="c3dbf7f99d335a16" providerId="LiveId" clId="{429F7A06-3746-4855-80BA-F856EF985D11}" dt="2022-07-08T05:52:33.186" v="5335" actId="478"/>
          <ac:spMkLst>
            <pc:docMk/>
            <pc:sldMk cId="4029426307" sldId="393"/>
            <ac:spMk id="13" creationId="{B2EBE136-047C-5568-9F95-A068015F7A4C}"/>
          </ac:spMkLst>
        </pc:spChg>
        <pc:spChg chg="del">
          <ac:chgData name="Erika Ponce" userId="c3dbf7f99d335a16" providerId="LiveId" clId="{429F7A06-3746-4855-80BA-F856EF985D11}" dt="2022-07-07T23:03:19.727" v="4026" actId="478"/>
          <ac:spMkLst>
            <pc:docMk/>
            <pc:sldMk cId="4029426307" sldId="393"/>
            <ac:spMk id="14" creationId="{93062533-A990-35C1-67AD-4254248534B6}"/>
          </ac:spMkLst>
        </pc:spChg>
        <pc:spChg chg="add mod">
          <ac:chgData name="Erika Ponce" userId="c3dbf7f99d335a16" providerId="LiveId" clId="{429F7A06-3746-4855-80BA-F856EF985D11}" dt="2022-07-08T05:52:43.766" v="5338" actId="404"/>
          <ac:spMkLst>
            <pc:docMk/>
            <pc:sldMk cId="4029426307" sldId="393"/>
            <ac:spMk id="15" creationId="{F101AB98-79E7-3966-92DE-CD9A479554D4}"/>
          </ac:spMkLst>
        </pc:spChg>
        <pc:spChg chg="add del mod">
          <ac:chgData name="Erika Ponce" userId="c3dbf7f99d335a16" providerId="LiveId" clId="{429F7A06-3746-4855-80BA-F856EF985D11}" dt="2022-07-07T06:18:20.148" v="1866" actId="478"/>
          <ac:spMkLst>
            <pc:docMk/>
            <pc:sldMk cId="4029426307" sldId="393"/>
            <ac:spMk id="16" creationId="{01A0CBA1-7E8D-F9D6-3F0D-7ADFF25A0F3D}"/>
          </ac:spMkLst>
        </pc:spChg>
        <pc:spChg chg="add mod">
          <ac:chgData name="Erika Ponce" userId="c3dbf7f99d335a16" providerId="LiveId" clId="{429F7A06-3746-4855-80BA-F856EF985D11}" dt="2022-07-07T23:03:20.415" v="4027"/>
          <ac:spMkLst>
            <pc:docMk/>
            <pc:sldMk cId="4029426307" sldId="393"/>
            <ac:spMk id="16" creationId="{F0EEBAE7-2190-9885-E122-ABC2015CF107}"/>
          </ac:spMkLst>
        </pc:spChg>
        <pc:spChg chg="add del mod">
          <ac:chgData name="Erika Ponce" userId="c3dbf7f99d335a16" providerId="LiveId" clId="{429F7A06-3746-4855-80BA-F856EF985D11}" dt="2022-07-08T05:54:13.517" v="5370" actId="478"/>
          <ac:spMkLst>
            <pc:docMk/>
            <pc:sldMk cId="4029426307" sldId="393"/>
            <ac:spMk id="17" creationId="{AD14047B-50D4-F05B-107A-6C5D396CC609}"/>
          </ac:spMkLst>
        </pc:spChg>
        <pc:spChg chg="add mod">
          <ac:chgData name="Erika Ponce" userId="c3dbf7f99d335a16" providerId="LiveId" clId="{429F7A06-3746-4855-80BA-F856EF985D11}" dt="2022-07-08T05:52:59.122" v="5357" actId="1036"/>
          <ac:spMkLst>
            <pc:docMk/>
            <pc:sldMk cId="4029426307" sldId="393"/>
            <ac:spMk id="19" creationId="{29F48ED9-5B81-AD21-0449-7BA8A341DD3F}"/>
          </ac:spMkLst>
        </pc:spChg>
        <pc:spChg chg="add mod">
          <ac:chgData name="Erika Ponce" userId="c3dbf7f99d335a16" providerId="LiveId" clId="{429F7A06-3746-4855-80BA-F856EF985D11}" dt="2022-07-08T05:54:13.896" v="5371"/>
          <ac:spMkLst>
            <pc:docMk/>
            <pc:sldMk cId="4029426307" sldId="393"/>
            <ac:spMk id="24" creationId="{D6D70D28-8E96-ADD3-17D0-EB7EC3EF5199}"/>
          </ac:spMkLst>
        </pc:spChg>
        <pc:grpChg chg="add mod">
          <ac:chgData name="Erika Ponce" userId="c3dbf7f99d335a16" providerId="LiveId" clId="{429F7A06-3746-4855-80BA-F856EF985D11}" dt="2022-07-08T05:52:59.122" v="5357" actId="1036"/>
          <ac:grpSpMkLst>
            <pc:docMk/>
            <pc:sldMk cId="4029426307" sldId="393"/>
            <ac:grpSpMk id="18" creationId="{9357E903-4B7C-FA2A-71E1-29EDC0E3E5F0}"/>
          </ac:grpSpMkLst>
        </pc:grpChg>
        <pc:picChg chg="add del">
          <ac:chgData name="Erika Ponce" userId="c3dbf7f99d335a16" providerId="LiveId" clId="{429F7A06-3746-4855-80BA-F856EF985D11}" dt="2022-07-07T12:53:11.565" v="2203" actId="478"/>
          <ac:picMkLst>
            <pc:docMk/>
            <pc:sldMk cId="4029426307" sldId="393"/>
            <ac:picMk id="3" creationId="{05E01135-8793-8B6D-362A-B044EA01EC86}"/>
          </ac:picMkLst>
        </pc:picChg>
        <pc:picChg chg="add mod">
          <ac:chgData name="Erika Ponce" userId="c3dbf7f99d335a16" providerId="LiveId" clId="{429F7A06-3746-4855-80BA-F856EF985D11}" dt="2022-07-08T05:52:59.122" v="5357" actId="1036"/>
          <ac:picMkLst>
            <pc:docMk/>
            <pc:sldMk cId="4029426307" sldId="393"/>
            <ac:picMk id="5" creationId="{69B9138F-2EEF-3389-9A38-A363C5EE7F24}"/>
          </ac:picMkLst>
        </pc:picChg>
        <pc:picChg chg="add mod">
          <ac:chgData name="Erika Ponce" userId="c3dbf7f99d335a16" providerId="LiveId" clId="{429F7A06-3746-4855-80BA-F856EF985D11}" dt="2022-07-08T05:52:59.122" v="5357" actId="1036"/>
          <ac:picMkLst>
            <pc:docMk/>
            <pc:sldMk cId="4029426307" sldId="393"/>
            <ac:picMk id="12" creationId="{3C609375-A535-F7D0-0002-F79E6D9F5488}"/>
          </ac:picMkLst>
        </pc:picChg>
        <pc:picChg chg="add del mod">
          <ac:chgData name="Erika Ponce" userId="c3dbf7f99d335a16" providerId="LiveId" clId="{429F7A06-3746-4855-80BA-F856EF985D11}" dt="2022-07-07T06:19:21.190" v="1878" actId="21"/>
          <ac:picMkLst>
            <pc:docMk/>
            <pc:sldMk cId="4029426307" sldId="393"/>
            <ac:picMk id="12" creationId="{69AA91A8-AC07-F78D-B519-2AA71054818D}"/>
          </ac:picMkLst>
        </pc:picChg>
        <pc:picChg chg="add del mod">
          <ac:chgData name="Erika Ponce" userId="c3dbf7f99d335a16" providerId="LiveId" clId="{429F7A06-3746-4855-80BA-F856EF985D11}" dt="2022-07-07T12:52:54.800" v="2199" actId="478"/>
          <ac:picMkLst>
            <pc:docMk/>
            <pc:sldMk cId="4029426307" sldId="393"/>
            <ac:picMk id="18" creationId="{30EA948F-7A55-2F4C-3131-3C0ED21E93AA}"/>
          </ac:picMkLst>
        </pc:picChg>
        <pc:picChg chg="del mod">
          <ac:chgData name="Erika Ponce" userId="c3dbf7f99d335a16" providerId="LiveId" clId="{429F7A06-3746-4855-80BA-F856EF985D11}" dt="2022-07-08T05:48:58.271" v="5276" actId="478"/>
          <ac:picMkLst>
            <pc:docMk/>
            <pc:sldMk cId="4029426307" sldId="393"/>
            <ac:picMk id="20" creationId="{528A7D8D-1AB5-46C4-93FA-D92C2FD51692}"/>
          </ac:picMkLst>
        </pc:picChg>
        <pc:picChg chg="del">
          <ac:chgData name="Erika Ponce" userId="c3dbf7f99d335a16" providerId="LiveId" clId="{429F7A06-3746-4855-80BA-F856EF985D11}" dt="2022-07-07T06:11:18.047" v="1714" actId="478"/>
          <ac:picMkLst>
            <pc:docMk/>
            <pc:sldMk cId="4029426307" sldId="393"/>
            <ac:picMk id="21" creationId="{45F704E8-AD86-4060-0F59-C0364E955B6D}"/>
          </ac:picMkLst>
        </pc:picChg>
        <pc:picChg chg="del">
          <ac:chgData name="Erika Ponce" userId="c3dbf7f99d335a16" providerId="LiveId" clId="{429F7A06-3746-4855-80BA-F856EF985D11}" dt="2022-07-08T05:48:49.754" v="5270" actId="478"/>
          <ac:picMkLst>
            <pc:docMk/>
            <pc:sldMk cId="4029426307" sldId="393"/>
            <ac:picMk id="23" creationId="{2B3C4F95-A0FA-45D9-BF43-1C398F65B891}"/>
          </ac:picMkLst>
        </pc:picChg>
        <pc:picChg chg="del">
          <ac:chgData name="Erika Ponce" userId="c3dbf7f99d335a16" providerId="LiveId" clId="{429F7A06-3746-4855-80BA-F856EF985D11}" dt="2022-07-08T05:48:54.332" v="5273" actId="478"/>
          <ac:picMkLst>
            <pc:docMk/>
            <pc:sldMk cId="4029426307" sldId="393"/>
            <ac:picMk id="25" creationId="{B7353C46-ACC1-4078-85C2-26B57B0E58B7}"/>
          </ac:picMkLst>
        </pc:picChg>
        <pc:picChg chg="del">
          <ac:chgData name="Erika Ponce" userId="c3dbf7f99d335a16" providerId="LiveId" clId="{429F7A06-3746-4855-80BA-F856EF985D11}" dt="2022-07-07T06:11:20.690" v="1715" actId="478"/>
          <ac:picMkLst>
            <pc:docMk/>
            <pc:sldMk cId="4029426307" sldId="393"/>
            <ac:picMk id="1028" creationId="{187D1423-0F4D-A209-166A-0F3E975D2530}"/>
          </ac:picMkLst>
        </pc:picChg>
        <pc:cxnChg chg="add mod">
          <ac:chgData name="Erika Ponce" userId="c3dbf7f99d335a16" providerId="LiveId" clId="{429F7A06-3746-4855-80BA-F856EF985D11}" dt="2022-07-08T05:52:59.122" v="5357" actId="1036"/>
          <ac:cxnSpMkLst>
            <pc:docMk/>
            <pc:sldMk cId="4029426307" sldId="393"/>
            <ac:cxnSpMk id="7" creationId="{1D669256-69BF-D705-6FEB-6FC7870FA100}"/>
          </ac:cxnSpMkLst>
        </pc:cxnChg>
        <pc:cxnChg chg="add mod">
          <ac:chgData name="Erika Ponce" userId="c3dbf7f99d335a16" providerId="LiveId" clId="{429F7A06-3746-4855-80BA-F856EF985D11}" dt="2022-07-08T05:52:59.122" v="5357" actId="1036"/>
          <ac:cxnSpMkLst>
            <pc:docMk/>
            <pc:sldMk cId="4029426307" sldId="393"/>
            <ac:cxnSpMk id="21" creationId="{698981E9-B31F-8730-6F6D-DDB60A209711}"/>
          </ac:cxnSpMkLst>
        </pc:cxnChg>
      </pc:sldChg>
      <pc:sldChg chg="addSp delSp modSp add mod ord">
        <pc:chgData name="Erika Ponce" userId="c3dbf7f99d335a16" providerId="LiveId" clId="{429F7A06-3746-4855-80BA-F856EF985D11}" dt="2022-07-08T07:36:11.320" v="5761"/>
        <pc:sldMkLst>
          <pc:docMk/>
          <pc:sldMk cId="3644097745" sldId="394"/>
        </pc:sldMkLst>
        <pc:spChg chg="add mod">
          <ac:chgData name="Erika Ponce" userId="c3dbf7f99d335a16" providerId="LiveId" clId="{429F7A06-3746-4855-80BA-F856EF985D11}" dt="2022-07-07T12:50:49.175" v="2191" actId="208"/>
          <ac:spMkLst>
            <pc:docMk/>
            <pc:sldMk cId="3644097745" sldId="394"/>
            <ac:spMk id="2" creationId="{DDF559D0-B4D3-AA1B-8CD9-17EF6C64CB9A}"/>
          </ac:spMkLst>
        </pc:spChg>
        <pc:spChg chg="add del mod">
          <ac:chgData name="Erika Ponce" userId="c3dbf7f99d335a16" providerId="LiveId" clId="{429F7A06-3746-4855-80BA-F856EF985D11}" dt="2022-07-07T06:03:35.451" v="1650" actId="478"/>
          <ac:spMkLst>
            <pc:docMk/>
            <pc:sldMk cId="3644097745" sldId="394"/>
            <ac:spMk id="3" creationId="{CF3291BF-0E82-581F-F96E-A9601BACE13C}"/>
          </ac:spMkLst>
        </pc:spChg>
        <pc:spChg chg="del">
          <ac:chgData name="Erika Ponce" userId="c3dbf7f99d335a16" providerId="LiveId" clId="{429F7A06-3746-4855-80BA-F856EF985D11}" dt="2022-07-07T06:02:24.377" v="1617" actId="478"/>
          <ac:spMkLst>
            <pc:docMk/>
            <pc:sldMk cId="3644097745" sldId="394"/>
            <ac:spMk id="9" creationId="{758F963E-BB36-0F24-AFB0-0A68B407D16B}"/>
          </ac:spMkLst>
        </pc:spChg>
        <pc:spChg chg="add mod">
          <ac:chgData name="Erika Ponce" userId="c3dbf7f99d335a16" providerId="LiveId" clId="{429F7A06-3746-4855-80BA-F856EF985D11}" dt="2022-07-07T12:50:45.209" v="2190" actId="208"/>
          <ac:spMkLst>
            <pc:docMk/>
            <pc:sldMk cId="3644097745" sldId="394"/>
            <ac:spMk id="10" creationId="{6734B78F-6408-28A2-D551-E2BFF90070B7}"/>
          </ac:spMkLst>
        </pc:spChg>
        <pc:spChg chg="add del mod">
          <ac:chgData name="Erika Ponce" userId="c3dbf7f99d335a16" providerId="LiveId" clId="{429F7A06-3746-4855-80BA-F856EF985D11}" dt="2022-07-07T06:02:44.043" v="1622" actId="478"/>
          <ac:spMkLst>
            <pc:docMk/>
            <pc:sldMk cId="3644097745" sldId="394"/>
            <ac:spMk id="10" creationId="{F97EA946-4461-E216-CE3B-62BB4EA34EC9}"/>
          </ac:spMkLst>
        </pc:spChg>
        <pc:spChg chg="del">
          <ac:chgData name="Erika Ponce" userId="c3dbf7f99d335a16" providerId="LiveId" clId="{429F7A06-3746-4855-80BA-F856EF985D11}" dt="2022-07-07T06:03:31.420" v="1649" actId="478"/>
          <ac:spMkLst>
            <pc:docMk/>
            <pc:sldMk cId="3644097745" sldId="394"/>
            <ac:spMk id="11" creationId="{23418ADF-358F-4647-A511-FCFFEDA83429}"/>
          </ac:spMkLst>
        </pc:spChg>
        <pc:spChg chg="add mod">
          <ac:chgData name="Erika Ponce" userId="c3dbf7f99d335a16" providerId="LiveId" clId="{429F7A06-3746-4855-80BA-F856EF985D11}" dt="2022-07-07T12:49:34.644" v="2172" actId="1036"/>
          <ac:spMkLst>
            <pc:docMk/>
            <pc:sldMk cId="3644097745" sldId="394"/>
            <ac:spMk id="12" creationId="{C030CC16-4B6A-966B-E6C1-5D5603FF5654}"/>
          </ac:spMkLst>
        </pc:spChg>
        <pc:spChg chg="add mod">
          <ac:chgData name="Erika Ponce" userId="c3dbf7f99d335a16" providerId="LiveId" clId="{429F7A06-3746-4855-80BA-F856EF985D11}" dt="2022-07-07T23:03:07.186" v="4023"/>
          <ac:spMkLst>
            <pc:docMk/>
            <pc:sldMk cId="3644097745" sldId="394"/>
            <ac:spMk id="13" creationId="{6306C8CE-D4B6-1606-AC68-1FB5C40C53F9}"/>
          </ac:spMkLst>
        </pc:spChg>
        <pc:spChg chg="del">
          <ac:chgData name="Erika Ponce" userId="c3dbf7f99d335a16" providerId="LiveId" clId="{429F7A06-3746-4855-80BA-F856EF985D11}" dt="2022-07-07T13:54:44.860" v="2812" actId="478"/>
          <ac:spMkLst>
            <pc:docMk/>
            <pc:sldMk cId="3644097745" sldId="394"/>
            <ac:spMk id="13" creationId="{B2EBE136-047C-5568-9F95-A068015F7A4C}"/>
          </ac:spMkLst>
        </pc:spChg>
        <pc:spChg chg="del">
          <ac:chgData name="Erika Ponce" userId="c3dbf7f99d335a16" providerId="LiveId" clId="{429F7A06-3746-4855-80BA-F856EF985D11}" dt="2022-07-07T23:03:06.777" v="4022" actId="478"/>
          <ac:spMkLst>
            <pc:docMk/>
            <pc:sldMk cId="3644097745" sldId="394"/>
            <ac:spMk id="14" creationId="{93062533-A990-35C1-67AD-4254248534B6}"/>
          </ac:spMkLst>
        </pc:spChg>
        <pc:spChg chg="del">
          <ac:chgData name="Erika Ponce" userId="c3dbf7f99d335a16" providerId="LiveId" clId="{429F7A06-3746-4855-80BA-F856EF985D11}" dt="2022-07-07T06:02:24.377" v="1617" actId="478"/>
          <ac:spMkLst>
            <pc:docMk/>
            <pc:sldMk cId="3644097745" sldId="394"/>
            <ac:spMk id="15" creationId="{A6A628A3-AFF5-5CFC-9A9C-983A5DDE206A}"/>
          </ac:spMkLst>
        </pc:spChg>
        <pc:spChg chg="add mod">
          <ac:chgData name="Erika Ponce" userId="c3dbf7f99d335a16" providerId="LiveId" clId="{429F7A06-3746-4855-80BA-F856EF985D11}" dt="2022-07-08T03:32:34.905" v="4685" actId="20577"/>
          <ac:spMkLst>
            <pc:docMk/>
            <pc:sldMk cId="3644097745" sldId="394"/>
            <ac:spMk id="16" creationId="{138FBA24-03D1-E2D0-9F15-424CD43F83F5}"/>
          </ac:spMkLst>
        </pc:spChg>
        <pc:spChg chg="add mod">
          <ac:chgData name="Erika Ponce" userId="c3dbf7f99d335a16" providerId="LiveId" clId="{429F7A06-3746-4855-80BA-F856EF985D11}" dt="2022-07-07T12:49:50.345" v="2174" actId="1076"/>
          <ac:spMkLst>
            <pc:docMk/>
            <pc:sldMk cId="3644097745" sldId="394"/>
            <ac:spMk id="17" creationId="{16090C32-42F5-BD54-1C59-04B02F49A74B}"/>
          </ac:spMkLst>
        </pc:spChg>
        <pc:spChg chg="del">
          <ac:chgData name="Erika Ponce" userId="c3dbf7f99d335a16" providerId="LiveId" clId="{429F7A06-3746-4855-80BA-F856EF985D11}" dt="2022-07-07T06:02:24.377" v="1617" actId="478"/>
          <ac:spMkLst>
            <pc:docMk/>
            <pc:sldMk cId="3644097745" sldId="394"/>
            <ac:spMk id="18" creationId="{A5E90F08-4B09-AA65-CAA7-3186DDF2DB82}"/>
          </ac:spMkLst>
        </pc:spChg>
        <pc:spChg chg="add mod">
          <ac:chgData name="Erika Ponce" userId="c3dbf7f99d335a16" providerId="LiveId" clId="{429F7A06-3746-4855-80BA-F856EF985D11}" dt="2022-07-08T03:41:11.276" v="4687" actId="20577"/>
          <ac:spMkLst>
            <pc:docMk/>
            <pc:sldMk cId="3644097745" sldId="394"/>
            <ac:spMk id="19" creationId="{95341DE3-6FB0-8C99-12C1-8F40D6EA43AB}"/>
          </ac:spMkLst>
        </pc:spChg>
        <pc:spChg chg="add del mod">
          <ac:chgData name="Erika Ponce" userId="c3dbf7f99d335a16" providerId="LiveId" clId="{429F7A06-3746-4855-80BA-F856EF985D11}" dt="2022-07-07T06:09:14.350" v="1710" actId="478"/>
          <ac:spMkLst>
            <pc:docMk/>
            <pc:sldMk cId="3644097745" sldId="394"/>
            <ac:spMk id="20" creationId="{499F726B-7AB3-3CD5-402D-3845F03816C5}"/>
          </ac:spMkLst>
        </pc:spChg>
        <pc:spChg chg="add del mod">
          <ac:chgData name="Erika Ponce" userId="c3dbf7f99d335a16" providerId="LiveId" clId="{429F7A06-3746-4855-80BA-F856EF985D11}" dt="2022-07-07T06:06:24.330" v="1670" actId="478"/>
          <ac:spMkLst>
            <pc:docMk/>
            <pc:sldMk cId="3644097745" sldId="394"/>
            <ac:spMk id="21" creationId="{00344350-9744-67F7-D20D-501F527E82EF}"/>
          </ac:spMkLst>
        </pc:spChg>
        <pc:spChg chg="add mod">
          <ac:chgData name="Erika Ponce" userId="c3dbf7f99d335a16" providerId="LiveId" clId="{429F7A06-3746-4855-80BA-F856EF985D11}" dt="2022-07-07T12:49:26.598" v="2158" actId="1076"/>
          <ac:spMkLst>
            <pc:docMk/>
            <pc:sldMk cId="3644097745" sldId="394"/>
            <ac:spMk id="22" creationId="{D18FB059-03CE-B041-9D38-E6901CAD6755}"/>
          </ac:spMkLst>
        </pc:spChg>
        <pc:picChg chg="del">
          <ac:chgData name="Erika Ponce" userId="c3dbf7f99d335a16" providerId="LiveId" clId="{429F7A06-3746-4855-80BA-F856EF985D11}" dt="2022-07-07T06:02:26.795" v="1618" actId="478"/>
          <ac:picMkLst>
            <pc:docMk/>
            <pc:sldMk cId="3644097745" sldId="394"/>
            <ac:picMk id="7" creationId="{4A6A72E0-0BF1-01D4-D4F1-1B023B442480}"/>
          </ac:picMkLst>
        </pc:picChg>
        <pc:picChg chg="add mod">
          <ac:chgData name="Erika Ponce" userId="c3dbf7f99d335a16" providerId="LiveId" clId="{429F7A06-3746-4855-80BA-F856EF985D11}" dt="2022-07-08T07:35:41.503" v="5759"/>
          <ac:picMkLst>
            <pc:docMk/>
            <pc:sldMk cId="3644097745" sldId="394"/>
            <ac:picMk id="15" creationId="{65FF007E-A33A-79E4-B126-D70ABC7C2819}"/>
          </ac:picMkLst>
        </pc:picChg>
        <pc:cxnChg chg="add mod">
          <ac:chgData name="Erika Ponce" userId="c3dbf7f99d335a16" providerId="LiveId" clId="{429F7A06-3746-4855-80BA-F856EF985D11}" dt="2022-07-07T12:50:40.551" v="2189" actId="1582"/>
          <ac:cxnSpMkLst>
            <pc:docMk/>
            <pc:sldMk cId="3644097745" sldId="394"/>
            <ac:cxnSpMk id="4" creationId="{E35EDC1F-4233-8B5F-D6EC-F3B29F5FCAEA}"/>
          </ac:cxnSpMkLst>
        </pc:cxnChg>
      </pc:sldChg>
      <pc:sldChg chg="addSp delSp modSp add mod modNotesTx">
        <pc:chgData name="Erika Ponce" userId="c3dbf7f99d335a16" providerId="LiveId" clId="{429F7A06-3746-4855-80BA-F856EF985D11}" dt="2022-07-12T02:15:55.972" v="6282" actId="20577"/>
        <pc:sldMkLst>
          <pc:docMk/>
          <pc:sldMk cId="3490779276" sldId="395"/>
        </pc:sldMkLst>
        <pc:spChg chg="add del mod">
          <ac:chgData name="Erika Ponce" userId="c3dbf7f99d335a16" providerId="LiveId" clId="{429F7A06-3746-4855-80BA-F856EF985D11}" dt="2022-07-08T08:44:06.285" v="6272" actId="478"/>
          <ac:spMkLst>
            <pc:docMk/>
            <pc:sldMk cId="3490779276" sldId="395"/>
            <ac:spMk id="3" creationId="{433E1F2F-8075-A5BC-C7DE-4911950C6C8C}"/>
          </ac:spMkLst>
        </pc:spChg>
        <pc:spChg chg="add del mod">
          <ac:chgData name="Erika Ponce" userId="c3dbf7f99d335a16" providerId="LiveId" clId="{429F7A06-3746-4855-80BA-F856EF985D11}" dt="2022-07-07T06:17:36.392" v="1836" actId="478"/>
          <ac:spMkLst>
            <pc:docMk/>
            <pc:sldMk cId="3490779276" sldId="395"/>
            <ac:spMk id="3" creationId="{AC6F2B46-35F4-4D4A-5FF9-6B8E281AEE91}"/>
          </ac:spMkLst>
        </pc:spChg>
        <pc:spChg chg="add del mod">
          <ac:chgData name="Erika Ponce" userId="c3dbf7f99d335a16" providerId="LiveId" clId="{429F7A06-3746-4855-80BA-F856EF985D11}" dt="2022-07-08T08:44:06.285" v="6272" actId="478"/>
          <ac:spMkLst>
            <pc:docMk/>
            <pc:sldMk cId="3490779276" sldId="395"/>
            <ac:spMk id="5" creationId="{95A456EF-998D-1CDF-270C-8114AB2B82E5}"/>
          </ac:spMkLst>
        </pc:spChg>
        <pc:spChg chg="add del mod">
          <ac:chgData name="Erika Ponce" userId="c3dbf7f99d335a16" providerId="LiveId" clId="{429F7A06-3746-4855-80BA-F856EF985D11}" dt="2022-07-08T08:44:06.285" v="6272" actId="478"/>
          <ac:spMkLst>
            <pc:docMk/>
            <pc:sldMk cId="3490779276" sldId="395"/>
            <ac:spMk id="7" creationId="{6FEC68D5-F66F-24E1-A93E-FC6F3524F6BC}"/>
          </ac:spMkLst>
        </pc:spChg>
        <pc:spChg chg="del">
          <ac:chgData name="Erika Ponce" userId="c3dbf7f99d335a16" providerId="LiveId" clId="{429F7A06-3746-4855-80BA-F856EF985D11}" dt="2022-07-08T08:44:06.285" v="6272" actId="478"/>
          <ac:spMkLst>
            <pc:docMk/>
            <pc:sldMk cId="3490779276" sldId="395"/>
            <ac:spMk id="9" creationId="{758F963E-BB36-0F24-AFB0-0A68B407D16B}"/>
          </ac:spMkLst>
        </pc:spChg>
        <pc:spChg chg="add del mod">
          <ac:chgData name="Erika Ponce" userId="c3dbf7f99d335a16" providerId="LiveId" clId="{429F7A06-3746-4855-80BA-F856EF985D11}" dt="2022-07-08T05:54:38.763" v="5379" actId="478"/>
          <ac:spMkLst>
            <pc:docMk/>
            <pc:sldMk cId="3490779276" sldId="395"/>
            <ac:spMk id="10" creationId="{CA1D862E-FC44-2741-548A-1B7DF79EB4DA}"/>
          </ac:spMkLst>
        </pc:spChg>
        <pc:spChg chg="del mod">
          <ac:chgData name="Erika Ponce" userId="c3dbf7f99d335a16" providerId="LiveId" clId="{429F7A06-3746-4855-80BA-F856EF985D11}" dt="2022-07-07T06:17:31.381" v="1835" actId="478"/>
          <ac:spMkLst>
            <pc:docMk/>
            <pc:sldMk cId="3490779276" sldId="395"/>
            <ac:spMk id="11" creationId="{23418ADF-358F-4647-A511-FCFFEDA83429}"/>
          </ac:spMkLst>
        </pc:spChg>
        <pc:spChg chg="add mod">
          <ac:chgData name="Erika Ponce" userId="c3dbf7f99d335a16" providerId="LiveId" clId="{429F7A06-3746-4855-80BA-F856EF985D11}" dt="2022-07-07T14:05:14.068" v="2991" actId="255"/>
          <ac:spMkLst>
            <pc:docMk/>
            <pc:sldMk cId="3490779276" sldId="395"/>
            <ac:spMk id="15" creationId="{4DA4CF37-90D9-0811-3B8F-CEC6FB132AF2}"/>
          </ac:spMkLst>
        </pc:spChg>
        <pc:spChg chg="add mod">
          <ac:chgData name="Erika Ponce" userId="c3dbf7f99d335a16" providerId="LiveId" clId="{429F7A06-3746-4855-80BA-F856EF985D11}" dt="2022-07-08T05:54:39.105" v="5380"/>
          <ac:spMkLst>
            <pc:docMk/>
            <pc:sldMk cId="3490779276" sldId="395"/>
            <ac:spMk id="16" creationId="{9160FF7A-16B4-5E47-388D-D89CCE2EEDCA}"/>
          </ac:spMkLst>
        </pc:spChg>
        <pc:spChg chg="add del mod">
          <ac:chgData name="Erika Ponce" userId="c3dbf7f99d335a16" providerId="LiveId" clId="{429F7A06-3746-4855-80BA-F856EF985D11}" dt="2022-07-07T06:19:17.355" v="1877" actId="478"/>
          <ac:spMkLst>
            <pc:docMk/>
            <pc:sldMk cId="3490779276" sldId="395"/>
            <ac:spMk id="16" creationId="{9AA26448-4136-E5D5-82F6-684448F5AB36}"/>
          </ac:spMkLst>
        </pc:spChg>
        <pc:spChg chg="add del mod">
          <ac:chgData name="Erika Ponce" userId="c3dbf7f99d335a16" providerId="LiveId" clId="{429F7A06-3746-4855-80BA-F856EF985D11}" dt="2022-07-07T13:18:14.031" v="2402" actId="21"/>
          <ac:spMkLst>
            <pc:docMk/>
            <pc:sldMk cId="3490779276" sldId="395"/>
            <ac:spMk id="17" creationId="{FC01515D-B656-1D63-679B-3AC074F473D8}"/>
          </ac:spMkLst>
        </pc:spChg>
        <pc:spChg chg="add mod">
          <ac:chgData name="Erika Ponce" userId="c3dbf7f99d335a16" providerId="LiveId" clId="{429F7A06-3746-4855-80BA-F856EF985D11}" dt="2022-07-08T05:31:41.499" v="4739" actId="1076"/>
          <ac:spMkLst>
            <pc:docMk/>
            <pc:sldMk cId="3490779276" sldId="395"/>
            <ac:spMk id="21" creationId="{122A74D9-3BAE-CCF9-6904-E860DB5C861E}"/>
          </ac:spMkLst>
        </pc:spChg>
        <pc:spChg chg="add del mod">
          <ac:chgData name="Erika Ponce" userId="c3dbf7f99d335a16" providerId="LiveId" clId="{429F7A06-3746-4855-80BA-F856EF985D11}" dt="2022-07-07T13:45:42.932" v="2671" actId="478"/>
          <ac:spMkLst>
            <pc:docMk/>
            <pc:sldMk cId="3490779276" sldId="395"/>
            <ac:spMk id="22" creationId="{B8CDC42F-D8D6-689B-23FC-DFF337B25D37}"/>
          </ac:spMkLst>
        </pc:spChg>
        <pc:spChg chg="add del mod">
          <ac:chgData name="Erika Ponce" userId="c3dbf7f99d335a16" providerId="LiveId" clId="{429F7A06-3746-4855-80BA-F856EF985D11}" dt="2022-07-07T13:45:46.192" v="2672" actId="478"/>
          <ac:spMkLst>
            <pc:docMk/>
            <pc:sldMk cId="3490779276" sldId="395"/>
            <ac:spMk id="26" creationId="{5E753628-B87D-3547-67D9-9CC04C8EBE11}"/>
          </ac:spMkLst>
        </pc:spChg>
        <pc:spChg chg="add del mod">
          <ac:chgData name="Erika Ponce" userId="c3dbf7f99d335a16" providerId="LiveId" clId="{429F7A06-3746-4855-80BA-F856EF985D11}" dt="2022-07-07T13:48:16.504" v="2753"/>
          <ac:spMkLst>
            <pc:docMk/>
            <pc:sldMk cId="3490779276" sldId="395"/>
            <ac:spMk id="28" creationId="{B5900483-1305-AA10-840B-4B3530F93884}"/>
          </ac:spMkLst>
        </pc:spChg>
        <pc:spChg chg="add mod">
          <ac:chgData name="Erika Ponce" userId="c3dbf7f99d335a16" providerId="LiveId" clId="{429F7A06-3746-4855-80BA-F856EF985D11}" dt="2022-07-08T05:31:55.938" v="4744" actId="1076"/>
          <ac:spMkLst>
            <pc:docMk/>
            <pc:sldMk cId="3490779276" sldId="395"/>
            <ac:spMk id="29" creationId="{72EE9D11-F145-8C31-7806-93E4735C319E}"/>
          </ac:spMkLst>
        </pc:spChg>
        <pc:spChg chg="add mod">
          <ac:chgData name="Erika Ponce" userId="c3dbf7f99d335a16" providerId="LiveId" clId="{429F7A06-3746-4855-80BA-F856EF985D11}" dt="2022-07-08T05:31:58.784" v="4745" actId="1076"/>
          <ac:spMkLst>
            <pc:docMk/>
            <pc:sldMk cId="3490779276" sldId="395"/>
            <ac:spMk id="30" creationId="{ABE33871-787E-9B04-B2CC-69858BF321BA}"/>
          </ac:spMkLst>
        </pc:spChg>
        <pc:graphicFrameChg chg="add del mod modGraphic">
          <ac:chgData name="Erika Ponce" userId="c3dbf7f99d335a16" providerId="LiveId" clId="{429F7A06-3746-4855-80BA-F856EF985D11}" dt="2022-07-07T13:17:42.895" v="2392" actId="21"/>
          <ac:graphicFrameMkLst>
            <pc:docMk/>
            <pc:sldMk cId="3490779276" sldId="395"/>
            <ac:graphicFrameMk id="27" creationId="{98EDF1DE-47CD-C00B-D265-10EDC8D5B74F}"/>
          </ac:graphicFrameMkLst>
        </pc:graphicFrameChg>
        <pc:picChg chg="add del mod">
          <ac:chgData name="Erika Ponce" userId="c3dbf7f99d335a16" providerId="LiveId" clId="{429F7A06-3746-4855-80BA-F856EF985D11}" dt="2022-07-07T13:48:35.171" v="2761"/>
          <ac:picMkLst>
            <pc:docMk/>
            <pc:sldMk cId="3490779276" sldId="395"/>
            <ac:picMk id="2" creationId="{B9034B97-DBD3-357F-B175-0EDB4859D367}"/>
          </ac:picMkLst>
        </pc:picChg>
        <pc:picChg chg="del mod">
          <ac:chgData name="Erika Ponce" userId="c3dbf7f99d335a16" providerId="LiveId" clId="{429F7A06-3746-4855-80BA-F856EF985D11}" dt="2022-07-07T06:19:05.718" v="1874" actId="478"/>
          <ac:picMkLst>
            <pc:docMk/>
            <pc:sldMk cId="3490779276" sldId="395"/>
            <ac:picMk id="12" creationId="{69AA91A8-AC07-F78D-B519-2AA71054818D}"/>
          </ac:picMkLst>
        </pc:picChg>
        <pc:picChg chg="add mod">
          <ac:chgData name="Erika Ponce" userId="c3dbf7f99d335a16" providerId="LiveId" clId="{429F7A06-3746-4855-80BA-F856EF985D11}" dt="2022-07-08T05:31:50.757" v="4742" actId="1076"/>
          <ac:picMkLst>
            <pc:docMk/>
            <pc:sldMk cId="3490779276" sldId="395"/>
            <ac:picMk id="18" creationId="{C2B3FABC-6B41-844C-6A0B-07E8130906E0}"/>
          </ac:picMkLst>
        </pc:picChg>
        <pc:picChg chg="add mod modCrop">
          <ac:chgData name="Erika Ponce" userId="c3dbf7f99d335a16" providerId="LiveId" clId="{429F7A06-3746-4855-80BA-F856EF985D11}" dt="2022-07-08T05:31:52.350" v="4743" actId="1076"/>
          <ac:picMkLst>
            <pc:docMk/>
            <pc:sldMk cId="3490779276" sldId="395"/>
            <ac:picMk id="19" creationId="{2E1453B3-E7BD-83C5-A45F-58785630D875}"/>
          </ac:picMkLst>
        </pc:picChg>
        <pc:picChg chg="del">
          <ac:chgData name="Erika Ponce" userId="c3dbf7f99d335a16" providerId="LiveId" clId="{429F7A06-3746-4855-80BA-F856EF985D11}" dt="2022-07-08T08:43:57.725" v="6271" actId="478"/>
          <ac:picMkLst>
            <pc:docMk/>
            <pc:sldMk cId="3490779276" sldId="395"/>
            <ac:picMk id="20" creationId="{528A7D8D-1AB5-46C4-93FA-D92C2FD51692}"/>
          </ac:picMkLst>
        </pc:picChg>
        <pc:picChg chg="del">
          <ac:chgData name="Erika Ponce" userId="c3dbf7f99d335a16" providerId="LiveId" clId="{429F7A06-3746-4855-80BA-F856EF985D11}" dt="2022-07-08T08:43:57.725" v="6271" actId="478"/>
          <ac:picMkLst>
            <pc:docMk/>
            <pc:sldMk cId="3490779276" sldId="395"/>
            <ac:picMk id="23" creationId="{2B3C4F95-A0FA-45D9-BF43-1C398F65B891}"/>
          </ac:picMkLst>
        </pc:picChg>
        <pc:picChg chg="add mod">
          <ac:chgData name="Erika Ponce" userId="c3dbf7f99d335a16" providerId="LiveId" clId="{429F7A06-3746-4855-80BA-F856EF985D11}" dt="2022-07-08T05:31:48.322" v="4741" actId="1076"/>
          <ac:picMkLst>
            <pc:docMk/>
            <pc:sldMk cId="3490779276" sldId="395"/>
            <ac:picMk id="24" creationId="{81E62DCA-B606-FC53-A425-4207B0C79AE2}"/>
          </ac:picMkLst>
        </pc:picChg>
        <pc:picChg chg="del">
          <ac:chgData name="Erika Ponce" userId="c3dbf7f99d335a16" providerId="LiveId" clId="{429F7A06-3746-4855-80BA-F856EF985D11}" dt="2022-07-08T08:43:57.725" v="6271" actId="478"/>
          <ac:picMkLst>
            <pc:docMk/>
            <pc:sldMk cId="3490779276" sldId="395"/>
            <ac:picMk id="25" creationId="{B7353C46-ACC1-4078-85C2-26B57B0E58B7}"/>
          </ac:picMkLst>
        </pc:picChg>
      </pc:sldChg>
      <pc:sldChg chg="add del">
        <pc:chgData name="Erika Ponce" userId="c3dbf7f99d335a16" providerId="LiveId" clId="{429F7A06-3746-4855-80BA-F856EF985D11}" dt="2022-07-07T06:13:13.968" v="1751" actId="47"/>
        <pc:sldMkLst>
          <pc:docMk/>
          <pc:sldMk cId="3664615211" sldId="395"/>
        </pc:sldMkLst>
      </pc:sldChg>
      <pc:sldChg chg="add del">
        <pc:chgData name="Erika Ponce" userId="c3dbf7f99d335a16" providerId="LiveId" clId="{429F7A06-3746-4855-80BA-F856EF985D11}" dt="2022-07-07T06:13:13.968" v="1751" actId="47"/>
        <pc:sldMkLst>
          <pc:docMk/>
          <pc:sldMk cId="819123226" sldId="396"/>
        </pc:sldMkLst>
      </pc:sldChg>
      <pc:sldChg chg="addSp delSp modSp add mod ord">
        <pc:chgData name="Erika Ponce" userId="c3dbf7f99d335a16" providerId="LiveId" clId="{429F7A06-3746-4855-80BA-F856EF985D11}" dt="2022-07-08T07:31:36.928" v="5753" actId="478"/>
        <pc:sldMkLst>
          <pc:docMk/>
          <pc:sldMk cId="1797501375" sldId="396"/>
        </pc:sldMkLst>
        <pc:spChg chg="add mod">
          <ac:chgData name="Erika Ponce" userId="c3dbf7f99d335a16" providerId="LiveId" clId="{429F7A06-3746-4855-80BA-F856EF985D11}" dt="2022-07-08T07:10:10.310" v="5674" actId="1076"/>
          <ac:spMkLst>
            <pc:docMk/>
            <pc:sldMk cId="1797501375" sldId="396"/>
            <ac:spMk id="5" creationId="{FD0F6AF1-BA90-7FB9-3C2C-441C9813B769}"/>
          </ac:spMkLst>
        </pc:spChg>
        <pc:spChg chg="add mod">
          <ac:chgData name="Erika Ponce" userId="c3dbf7f99d335a16" providerId="LiveId" clId="{429F7A06-3746-4855-80BA-F856EF985D11}" dt="2022-07-08T07:11:15.424" v="5684" actId="208"/>
          <ac:spMkLst>
            <pc:docMk/>
            <pc:sldMk cId="1797501375" sldId="396"/>
            <ac:spMk id="8" creationId="{80F7FA42-31F1-90D0-333F-8486313F8C6A}"/>
          </ac:spMkLst>
        </pc:spChg>
        <pc:spChg chg="add mod">
          <ac:chgData name="Erika Ponce" userId="c3dbf7f99d335a16" providerId="LiveId" clId="{429F7A06-3746-4855-80BA-F856EF985D11}" dt="2022-07-08T05:53:23.270" v="5365" actId="404"/>
          <ac:spMkLst>
            <pc:docMk/>
            <pc:sldMk cId="1797501375" sldId="396"/>
            <ac:spMk id="10" creationId="{6164E5CD-C1B5-6854-9B28-8E2EC7245B21}"/>
          </ac:spMkLst>
        </pc:spChg>
        <pc:spChg chg="mod">
          <ac:chgData name="Erika Ponce" userId="c3dbf7f99d335a16" providerId="LiveId" clId="{429F7A06-3746-4855-80BA-F856EF985D11}" dt="2022-07-08T05:54:02.091" v="5368" actId="1076"/>
          <ac:spMkLst>
            <pc:docMk/>
            <pc:sldMk cId="1797501375" sldId="396"/>
            <ac:spMk id="11" creationId="{23418ADF-358F-4647-A511-FCFFEDA83429}"/>
          </ac:spMkLst>
        </pc:spChg>
        <pc:spChg chg="add mod">
          <ac:chgData name="Erika Ponce" userId="c3dbf7f99d335a16" providerId="LiveId" clId="{429F7A06-3746-4855-80BA-F856EF985D11}" dt="2022-07-08T07:12:44.402" v="5703" actId="207"/>
          <ac:spMkLst>
            <pc:docMk/>
            <pc:sldMk cId="1797501375" sldId="396"/>
            <ac:spMk id="12" creationId="{D09655CA-E258-E212-ED8E-23F50D473741}"/>
          </ac:spMkLst>
        </pc:spChg>
        <pc:spChg chg="del">
          <ac:chgData name="Erika Ponce" userId="c3dbf7f99d335a16" providerId="LiveId" clId="{429F7A06-3746-4855-80BA-F856EF985D11}" dt="2022-07-07T13:54:59.382" v="2813" actId="478"/>
          <ac:spMkLst>
            <pc:docMk/>
            <pc:sldMk cId="1797501375" sldId="396"/>
            <ac:spMk id="13" creationId="{B2EBE136-047C-5568-9F95-A068015F7A4C}"/>
          </ac:spMkLst>
        </pc:spChg>
        <pc:spChg chg="del">
          <ac:chgData name="Erika Ponce" userId="c3dbf7f99d335a16" providerId="LiveId" clId="{429F7A06-3746-4855-80BA-F856EF985D11}" dt="2022-07-07T23:03:13.902" v="4024" actId="478"/>
          <ac:spMkLst>
            <pc:docMk/>
            <pc:sldMk cId="1797501375" sldId="396"/>
            <ac:spMk id="14" creationId="{93062533-A990-35C1-67AD-4254248534B6}"/>
          </ac:spMkLst>
        </pc:spChg>
        <pc:spChg chg="add del mod">
          <ac:chgData name="Erika Ponce" userId="c3dbf7f99d335a16" providerId="LiveId" clId="{429F7A06-3746-4855-80BA-F856EF985D11}" dt="2022-07-07T06:17:14.022" v="1830" actId="478"/>
          <ac:spMkLst>
            <pc:docMk/>
            <pc:sldMk cId="1797501375" sldId="396"/>
            <ac:spMk id="15" creationId="{44E780A1-5793-EEA5-87F8-41A19CFFBD41}"/>
          </ac:spMkLst>
        </pc:spChg>
        <pc:spChg chg="add del mod">
          <ac:chgData name="Erika Ponce" userId="c3dbf7f99d335a16" providerId="LiveId" clId="{429F7A06-3746-4855-80BA-F856EF985D11}" dt="2022-07-07T06:21:03.931" v="1895"/>
          <ac:spMkLst>
            <pc:docMk/>
            <pc:sldMk cId="1797501375" sldId="396"/>
            <ac:spMk id="16" creationId="{40E62F8D-2AE6-9F49-FC69-69F85F2949F1}"/>
          </ac:spMkLst>
        </pc:spChg>
        <pc:spChg chg="add mod">
          <ac:chgData name="Erika Ponce" userId="c3dbf7f99d335a16" providerId="LiveId" clId="{429F7A06-3746-4855-80BA-F856EF985D11}" dt="2022-07-07T23:03:14.394" v="4025"/>
          <ac:spMkLst>
            <pc:docMk/>
            <pc:sldMk cId="1797501375" sldId="396"/>
            <ac:spMk id="16" creationId="{F6A899A9-9AC7-2D33-9581-9F4065BA5032}"/>
          </ac:spMkLst>
        </pc:spChg>
        <pc:spChg chg="add del mod">
          <ac:chgData name="Erika Ponce" userId="c3dbf7f99d335a16" providerId="LiveId" clId="{429F7A06-3746-4855-80BA-F856EF985D11}" dt="2022-07-08T07:31:34.993" v="5751" actId="478"/>
          <ac:spMkLst>
            <pc:docMk/>
            <pc:sldMk cId="1797501375" sldId="396"/>
            <ac:spMk id="17" creationId="{7EA7374E-DD7A-D039-57E2-70777AC1372E}"/>
          </ac:spMkLst>
        </pc:spChg>
        <pc:spChg chg="add del mod">
          <ac:chgData name="Erika Ponce" userId="c3dbf7f99d335a16" providerId="LiveId" clId="{429F7A06-3746-4855-80BA-F856EF985D11}" dt="2022-07-07T06:21:08.350" v="1903"/>
          <ac:spMkLst>
            <pc:docMk/>
            <pc:sldMk cId="1797501375" sldId="396"/>
            <ac:spMk id="17" creationId="{DA49EDEC-8CB6-08C4-18DC-19CCBF499C6E}"/>
          </ac:spMkLst>
        </pc:spChg>
        <pc:spChg chg="add mod">
          <ac:chgData name="Erika Ponce" userId="c3dbf7f99d335a16" providerId="LiveId" clId="{429F7A06-3746-4855-80BA-F856EF985D11}" dt="2022-07-08T07:09:01.452" v="5669" actId="27636"/>
          <ac:spMkLst>
            <pc:docMk/>
            <pc:sldMk cId="1797501375" sldId="396"/>
            <ac:spMk id="18" creationId="{97B11C10-7641-E573-B4A3-0B92E4803F75}"/>
          </ac:spMkLst>
        </pc:spChg>
        <pc:spChg chg="add mod">
          <ac:chgData name="Erika Ponce" userId="c3dbf7f99d335a16" providerId="LiveId" clId="{429F7A06-3746-4855-80BA-F856EF985D11}" dt="2022-07-08T07:10:16.625" v="5675" actId="1076"/>
          <ac:spMkLst>
            <pc:docMk/>
            <pc:sldMk cId="1797501375" sldId="396"/>
            <ac:spMk id="21" creationId="{BDAABFDD-E146-C710-29C3-741DDDB95210}"/>
          </ac:spMkLst>
        </pc:spChg>
        <pc:spChg chg="add mod">
          <ac:chgData name="Erika Ponce" userId="c3dbf7f99d335a16" providerId="LiveId" clId="{429F7A06-3746-4855-80BA-F856EF985D11}" dt="2022-07-08T07:30:20.861" v="5745" actId="1038"/>
          <ac:spMkLst>
            <pc:docMk/>
            <pc:sldMk cId="1797501375" sldId="396"/>
            <ac:spMk id="22" creationId="{DE5EA8E5-AD8B-546D-1D03-29200B876D5E}"/>
          </ac:spMkLst>
        </pc:spChg>
        <pc:spChg chg="add mod">
          <ac:chgData name="Erika Ponce" userId="c3dbf7f99d335a16" providerId="LiveId" clId="{429F7A06-3746-4855-80BA-F856EF985D11}" dt="2022-07-08T07:30:20.861" v="5745" actId="1038"/>
          <ac:spMkLst>
            <pc:docMk/>
            <pc:sldMk cId="1797501375" sldId="396"/>
            <ac:spMk id="24" creationId="{A018A680-9A23-7853-3189-F605CCBFA168}"/>
          </ac:spMkLst>
        </pc:spChg>
        <pc:spChg chg="add del mod">
          <ac:chgData name="Erika Ponce" userId="c3dbf7f99d335a16" providerId="LiveId" clId="{429F7A06-3746-4855-80BA-F856EF985D11}" dt="2022-07-08T07:31:36.928" v="5753" actId="478"/>
          <ac:spMkLst>
            <pc:docMk/>
            <pc:sldMk cId="1797501375" sldId="396"/>
            <ac:spMk id="27" creationId="{C7A8328B-55E1-C6BC-E9C5-1414DB6FC597}"/>
          </ac:spMkLst>
        </pc:spChg>
        <pc:spChg chg="add del mod">
          <ac:chgData name="Erika Ponce" userId="c3dbf7f99d335a16" providerId="LiveId" clId="{429F7A06-3746-4855-80BA-F856EF985D11}" dt="2022-07-08T07:31:33.061" v="5750" actId="478"/>
          <ac:spMkLst>
            <pc:docMk/>
            <pc:sldMk cId="1797501375" sldId="396"/>
            <ac:spMk id="29" creationId="{03C4118A-70EA-3B6E-F0CF-D4C7B510F894}"/>
          </ac:spMkLst>
        </pc:spChg>
        <pc:picChg chg="add del">
          <ac:chgData name="Erika Ponce" userId="c3dbf7f99d335a16" providerId="LiveId" clId="{429F7A06-3746-4855-80BA-F856EF985D11}" dt="2022-07-07T06:21:11.799" v="1905"/>
          <ac:picMkLst>
            <pc:docMk/>
            <pc:sldMk cId="1797501375" sldId="396"/>
            <ac:picMk id="2" creationId="{68E2875F-1A37-B2A1-0CD1-2420045D68F5}"/>
          </ac:picMkLst>
        </pc:picChg>
        <pc:picChg chg="add mod modCrop">
          <ac:chgData name="Erika Ponce" userId="c3dbf7f99d335a16" providerId="LiveId" clId="{429F7A06-3746-4855-80BA-F856EF985D11}" dt="2022-07-08T07:29:31.275" v="5722" actId="1076"/>
          <ac:picMkLst>
            <pc:docMk/>
            <pc:sldMk cId="1797501375" sldId="396"/>
            <ac:picMk id="4" creationId="{9FBDDAC4-F572-2686-3451-4EEF25B5C4C8}"/>
          </ac:picMkLst>
        </pc:picChg>
        <pc:picChg chg="add mod">
          <ac:chgData name="Erika Ponce" userId="c3dbf7f99d335a16" providerId="LiveId" clId="{429F7A06-3746-4855-80BA-F856EF985D11}" dt="2022-07-08T07:29:02.198" v="5715" actId="1076"/>
          <ac:picMkLst>
            <pc:docMk/>
            <pc:sldMk cId="1797501375" sldId="396"/>
            <ac:picMk id="6" creationId="{F8AAF82D-D2D3-9DEE-0793-A2257EE88831}"/>
          </ac:picMkLst>
        </pc:picChg>
        <pc:picChg chg="add mod">
          <ac:chgData name="Erika Ponce" userId="c3dbf7f99d335a16" providerId="LiveId" clId="{429F7A06-3746-4855-80BA-F856EF985D11}" dt="2022-07-08T07:10:04.820" v="5672" actId="1076"/>
          <ac:picMkLst>
            <pc:docMk/>
            <pc:sldMk cId="1797501375" sldId="396"/>
            <ac:picMk id="7" creationId="{ECB8405A-9C90-3498-2D51-AAD91DEA6253}"/>
          </ac:picMkLst>
        </pc:picChg>
        <pc:picChg chg="del">
          <ac:chgData name="Erika Ponce" userId="c3dbf7f99d335a16" providerId="LiveId" clId="{429F7A06-3746-4855-80BA-F856EF985D11}" dt="2022-07-07T06:17:16.516" v="1831" actId="478"/>
          <ac:picMkLst>
            <pc:docMk/>
            <pc:sldMk cId="1797501375" sldId="396"/>
            <ac:picMk id="12" creationId="{69AA91A8-AC07-F78D-B519-2AA71054818D}"/>
          </ac:picMkLst>
        </pc:picChg>
        <pc:picChg chg="add del mod modCrop">
          <ac:chgData name="Erika Ponce" userId="c3dbf7f99d335a16" providerId="LiveId" clId="{429F7A06-3746-4855-80BA-F856EF985D11}" dt="2022-07-08T04:00:52.605" v="4688" actId="478"/>
          <ac:picMkLst>
            <pc:docMk/>
            <pc:sldMk cId="1797501375" sldId="396"/>
            <ac:picMk id="15" creationId="{591EA4FC-F5F8-7EFC-5104-026FEA8925AA}"/>
          </ac:picMkLst>
        </pc:picChg>
        <pc:picChg chg="add del mod">
          <ac:chgData name="Erika Ponce" userId="c3dbf7f99d335a16" providerId="LiveId" clId="{429F7A06-3746-4855-80BA-F856EF985D11}" dt="2022-07-07T12:39:56.518" v="2002" actId="478"/>
          <ac:picMkLst>
            <pc:docMk/>
            <pc:sldMk cId="1797501375" sldId="396"/>
            <ac:picMk id="19" creationId="{4FB60DC1-D0AC-4C79-BE49-9AC897FBAB81}"/>
          </ac:picMkLst>
        </pc:picChg>
        <pc:picChg chg="del mod">
          <ac:chgData name="Erika Ponce" userId="c3dbf7f99d335a16" providerId="LiveId" clId="{429F7A06-3746-4855-80BA-F856EF985D11}" dt="2022-07-08T07:31:28.622" v="5748" actId="478"/>
          <ac:picMkLst>
            <pc:docMk/>
            <pc:sldMk cId="1797501375" sldId="396"/>
            <ac:picMk id="20" creationId="{528A7D8D-1AB5-46C4-93FA-D92C2FD51692}"/>
          </ac:picMkLst>
        </pc:picChg>
        <pc:picChg chg="del">
          <ac:chgData name="Erika Ponce" userId="c3dbf7f99d335a16" providerId="LiveId" clId="{429F7A06-3746-4855-80BA-F856EF985D11}" dt="2022-07-08T07:31:25.712" v="5746" actId="478"/>
          <ac:picMkLst>
            <pc:docMk/>
            <pc:sldMk cId="1797501375" sldId="396"/>
            <ac:picMk id="23" creationId="{2B3C4F95-A0FA-45D9-BF43-1C398F65B891}"/>
          </ac:picMkLst>
        </pc:picChg>
        <pc:picChg chg="del">
          <ac:chgData name="Erika Ponce" userId="c3dbf7f99d335a16" providerId="LiveId" clId="{429F7A06-3746-4855-80BA-F856EF985D11}" dt="2022-07-08T07:31:31.246" v="5749" actId="478"/>
          <ac:picMkLst>
            <pc:docMk/>
            <pc:sldMk cId="1797501375" sldId="396"/>
            <ac:picMk id="25" creationId="{B7353C46-ACC1-4078-85C2-26B57B0E58B7}"/>
          </ac:picMkLst>
        </pc:picChg>
        <pc:picChg chg="add mod modCrop">
          <ac:chgData name="Erika Ponce" userId="c3dbf7f99d335a16" providerId="LiveId" clId="{429F7A06-3746-4855-80BA-F856EF985D11}" dt="2022-07-08T07:30:08.194" v="5727" actId="732"/>
          <ac:picMkLst>
            <pc:docMk/>
            <pc:sldMk cId="1797501375" sldId="396"/>
            <ac:picMk id="26" creationId="{5AC8099F-8ABE-0CF2-37CE-BCFC3FCBF7B8}"/>
          </ac:picMkLst>
        </pc:picChg>
        <pc:cxnChg chg="add del mod">
          <ac:chgData name="Erika Ponce" userId="c3dbf7f99d335a16" providerId="LiveId" clId="{429F7A06-3746-4855-80BA-F856EF985D11}" dt="2022-07-08T07:10:21.832" v="5677" actId="478"/>
          <ac:cxnSpMkLst>
            <pc:docMk/>
            <pc:sldMk cId="1797501375" sldId="396"/>
            <ac:cxnSpMk id="3" creationId="{8530632A-5796-46E3-82A3-68B4DA90EBD6}"/>
          </ac:cxnSpMkLst>
        </pc:cxnChg>
      </pc:sldChg>
      <pc:sldChg chg="add del">
        <pc:chgData name="Erika Ponce" userId="c3dbf7f99d335a16" providerId="LiveId" clId="{429F7A06-3746-4855-80BA-F856EF985D11}" dt="2022-07-07T06:13:13.968" v="1751" actId="47"/>
        <pc:sldMkLst>
          <pc:docMk/>
          <pc:sldMk cId="1566183593" sldId="397"/>
        </pc:sldMkLst>
      </pc:sldChg>
      <pc:sldChg chg="addSp delSp modSp add del mod">
        <pc:chgData name="Erika Ponce" userId="c3dbf7f99d335a16" providerId="LiveId" clId="{429F7A06-3746-4855-80BA-F856EF985D11}" dt="2022-07-07T13:58:39.479" v="2853" actId="2696"/>
        <pc:sldMkLst>
          <pc:docMk/>
          <pc:sldMk cId="1708108923" sldId="397"/>
        </pc:sldMkLst>
        <pc:spChg chg="add mod">
          <ac:chgData name="Erika Ponce" userId="c3dbf7f99d335a16" providerId="LiveId" clId="{429F7A06-3746-4855-80BA-F856EF985D11}" dt="2022-07-07T13:58:20.794" v="2852" actId="14100"/>
          <ac:spMkLst>
            <pc:docMk/>
            <pc:sldMk cId="1708108923" sldId="397"/>
            <ac:spMk id="12" creationId="{E3F6A5D5-D3DC-8564-A6EA-4FEE40BB0379}"/>
          </ac:spMkLst>
        </pc:spChg>
        <pc:spChg chg="del">
          <ac:chgData name="Erika Ponce" userId="c3dbf7f99d335a16" providerId="LiveId" clId="{429F7A06-3746-4855-80BA-F856EF985D11}" dt="2022-07-07T13:56:32.401" v="2830" actId="478"/>
          <ac:spMkLst>
            <pc:docMk/>
            <pc:sldMk cId="1708108923" sldId="397"/>
            <ac:spMk id="13" creationId="{B2EBE136-047C-5568-9F95-A068015F7A4C}"/>
          </ac:spMkLst>
        </pc:spChg>
        <pc:spChg chg="mod">
          <ac:chgData name="Erika Ponce" userId="c3dbf7f99d335a16" providerId="LiveId" clId="{429F7A06-3746-4855-80BA-F856EF985D11}" dt="2022-07-07T06:19:49.639" v="1887" actId="20577"/>
          <ac:spMkLst>
            <pc:docMk/>
            <pc:sldMk cId="1708108923" sldId="397"/>
            <ac:spMk id="15" creationId="{4DA4CF37-90D9-0811-3B8F-CEC6FB132AF2}"/>
          </ac:spMkLst>
        </pc:spChg>
        <pc:spChg chg="del mod">
          <ac:chgData name="Erika Ponce" userId="c3dbf7f99d335a16" providerId="LiveId" clId="{429F7A06-3746-4855-80BA-F856EF985D11}" dt="2022-07-07T06:19:53.055" v="1889" actId="478"/>
          <ac:spMkLst>
            <pc:docMk/>
            <pc:sldMk cId="1708108923" sldId="397"/>
            <ac:spMk id="16" creationId="{9AA26448-4136-E5D5-82F6-684448F5AB36}"/>
          </ac:spMkLst>
        </pc:spChg>
        <pc:spChg chg="add mod">
          <ac:chgData name="Erika Ponce" userId="c3dbf7f99d335a16" providerId="LiveId" clId="{429F7A06-3746-4855-80BA-F856EF985D11}" dt="2022-07-07T13:57:44.542" v="2839" actId="1076"/>
          <ac:spMkLst>
            <pc:docMk/>
            <pc:sldMk cId="1708108923" sldId="397"/>
            <ac:spMk id="18" creationId="{8B1A6E1C-9782-C7CB-E05C-3D0CE2A74DE9}"/>
          </ac:spMkLst>
        </pc:spChg>
        <pc:picChg chg="add mod">
          <ac:chgData name="Erika Ponce" userId="c3dbf7f99d335a16" providerId="LiveId" clId="{429F7A06-3746-4855-80BA-F856EF985D11}" dt="2022-07-07T06:19:45.281" v="1883" actId="1076"/>
          <ac:picMkLst>
            <pc:docMk/>
            <pc:sldMk cId="1708108923" sldId="397"/>
            <ac:picMk id="11" creationId="{20DAF455-2104-131F-BAB3-C5F43E93EFBC}"/>
          </ac:picMkLst>
        </pc:picChg>
        <pc:picChg chg="add mod">
          <ac:chgData name="Erika Ponce" userId="c3dbf7f99d335a16" providerId="LiveId" clId="{429F7A06-3746-4855-80BA-F856EF985D11}" dt="2022-07-07T06:24:22.912" v="1917"/>
          <ac:picMkLst>
            <pc:docMk/>
            <pc:sldMk cId="1708108923" sldId="397"/>
            <ac:picMk id="17" creationId="{0F5BE022-F18A-6413-7558-7B4A1091E832}"/>
          </ac:picMkLst>
        </pc:picChg>
      </pc:sldChg>
      <pc:sldChg chg="addSp delSp modSp add mod ord">
        <pc:chgData name="Erika Ponce" userId="c3dbf7f99d335a16" providerId="LiveId" clId="{429F7A06-3746-4855-80BA-F856EF985D11}" dt="2022-07-08T08:43:50.306" v="6270" actId="478"/>
        <pc:sldMkLst>
          <pc:docMk/>
          <pc:sldMk cId="4011172326" sldId="397"/>
        </pc:sldMkLst>
        <pc:spChg chg="add del mod">
          <ac:chgData name="Erika Ponce" userId="c3dbf7f99d335a16" providerId="LiveId" clId="{429F7A06-3746-4855-80BA-F856EF985D11}" dt="2022-07-08T08:43:46.187" v="6268" actId="478"/>
          <ac:spMkLst>
            <pc:docMk/>
            <pc:sldMk cId="4011172326" sldId="397"/>
            <ac:spMk id="3" creationId="{73254AB6-83D3-CEDB-4F22-E663E811E5B9}"/>
          </ac:spMkLst>
        </pc:spChg>
        <pc:spChg chg="add del mod">
          <ac:chgData name="Erika Ponce" userId="c3dbf7f99d335a16" providerId="LiveId" clId="{429F7A06-3746-4855-80BA-F856EF985D11}" dt="2022-07-07T14:23:49.855" v="3126" actId="478"/>
          <ac:spMkLst>
            <pc:docMk/>
            <pc:sldMk cId="4011172326" sldId="397"/>
            <ac:spMk id="5" creationId="{3569821B-20F3-5997-865E-0EF4C101E522}"/>
          </ac:spMkLst>
        </pc:spChg>
        <pc:spChg chg="add del mod">
          <ac:chgData name="Erika Ponce" userId="c3dbf7f99d335a16" providerId="LiveId" clId="{429F7A06-3746-4855-80BA-F856EF985D11}" dt="2022-07-08T08:43:50.306" v="6270" actId="478"/>
          <ac:spMkLst>
            <pc:docMk/>
            <pc:sldMk cId="4011172326" sldId="397"/>
            <ac:spMk id="6" creationId="{87980B32-4780-22CC-CD16-A035AAF1F12F}"/>
          </ac:spMkLst>
        </pc:spChg>
        <pc:spChg chg="add del mod">
          <ac:chgData name="Erika Ponce" userId="c3dbf7f99d335a16" providerId="LiveId" clId="{429F7A06-3746-4855-80BA-F856EF985D11}" dt="2022-07-08T08:43:48.255" v="6269" actId="478"/>
          <ac:spMkLst>
            <pc:docMk/>
            <pc:sldMk cId="4011172326" sldId="397"/>
            <ac:spMk id="8" creationId="{2002EBF5-ABAD-3EE3-76D5-8E03E35BE6F0}"/>
          </ac:spMkLst>
        </pc:spChg>
        <pc:spChg chg="del mod">
          <ac:chgData name="Erika Ponce" userId="c3dbf7f99d335a16" providerId="LiveId" clId="{429F7A06-3746-4855-80BA-F856EF985D11}" dt="2022-07-08T05:54:45.648" v="5381" actId="478"/>
          <ac:spMkLst>
            <pc:docMk/>
            <pc:sldMk cId="4011172326" sldId="397"/>
            <ac:spMk id="10" creationId="{CA1D862E-FC44-2741-548A-1B7DF79EB4DA}"/>
          </ac:spMkLst>
        </pc:spChg>
        <pc:spChg chg="add mod">
          <ac:chgData name="Erika Ponce" userId="c3dbf7f99d335a16" providerId="LiveId" clId="{429F7A06-3746-4855-80BA-F856EF985D11}" dt="2022-07-08T05:54:46.038" v="5382"/>
          <ac:spMkLst>
            <pc:docMk/>
            <pc:sldMk cId="4011172326" sldId="397"/>
            <ac:spMk id="11" creationId="{859D0AA2-0485-7186-389E-7827E6F678BA}"/>
          </ac:spMkLst>
        </pc:spChg>
        <pc:spChg chg="del mod">
          <ac:chgData name="Erika Ponce" userId="c3dbf7f99d335a16" providerId="LiveId" clId="{429F7A06-3746-4855-80BA-F856EF985D11}" dt="2022-07-07T14:07:23.205" v="3001" actId="478"/>
          <ac:spMkLst>
            <pc:docMk/>
            <pc:sldMk cId="4011172326" sldId="397"/>
            <ac:spMk id="12" creationId="{E3F6A5D5-D3DC-8564-A6EA-4FEE40BB0379}"/>
          </ac:spMkLst>
        </pc:spChg>
        <pc:spChg chg="mod">
          <ac:chgData name="Erika Ponce" userId="c3dbf7f99d335a16" providerId="LiveId" clId="{429F7A06-3746-4855-80BA-F856EF985D11}" dt="2022-07-08T05:54:58.708" v="5386" actId="1076"/>
          <ac:spMkLst>
            <pc:docMk/>
            <pc:sldMk cId="4011172326" sldId="397"/>
            <ac:spMk id="15" creationId="{4DA4CF37-90D9-0811-3B8F-CEC6FB132AF2}"/>
          </ac:spMkLst>
        </pc:spChg>
        <pc:spChg chg="add mod">
          <ac:chgData name="Erika Ponce" userId="c3dbf7f99d335a16" providerId="LiveId" clId="{429F7A06-3746-4855-80BA-F856EF985D11}" dt="2022-07-08T06:34:57.336" v="5494" actId="113"/>
          <ac:spMkLst>
            <pc:docMk/>
            <pc:sldMk cId="4011172326" sldId="397"/>
            <ac:spMk id="16" creationId="{A29261F7-D087-105A-7657-40B029CEC658}"/>
          </ac:spMkLst>
        </pc:spChg>
        <pc:spChg chg="del mod">
          <ac:chgData name="Erika Ponce" userId="c3dbf7f99d335a16" providerId="LiveId" clId="{429F7A06-3746-4855-80BA-F856EF985D11}" dt="2022-07-07T14:07:29.364" v="3003" actId="478"/>
          <ac:spMkLst>
            <pc:docMk/>
            <pc:sldMk cId="4011172326" sldId="397"/>
            <ac:spMk id="18" creationId="{8B1A6E1C-9782-C7CB-E05C-3D0CE2A74DE9}"/>
          </ac:spMkLst>
        </pc:spChg>
        <pc:picChg chg="add mod modCrop">
          <ac:chgData name="Erika Ponce" userId="c3dbf7f99d335a16" providerId="LiveId" clId="{429F7A06-3746-4855-80BA-F856EF985D11}" dt="2022-07-08T06:36:24.677" v="5495" actId="732"/>
          <ac:picMkLst>
            <pc:docMk/>
            <pc:sldMk cId="4011172326" sldId="397"/>
            <ac:picMk id="4" creationId="{DB4ABF08-52C2-C331-B285-5877FE5F7AEE}"/>
          </ac:picMkLst>
        </pc:picChg>
        <pc:picChg chg="add del mod">
          <ac:chgData name="Erika Ponce" userId="c3dbf7f99d335a16" providerId="LiveId" clId="{429F7A06-3746-4855-80BA-F856EF985D11}" dt="2022-07-07T14:17:16.942" v="3094" actId="478"/>
          <ac:picMkLst>
            <pc:docMk/>
            <pc:sldMk cId="4011172326" sldId="397"/>
            <ac:picMk id="7" creationId="{845134BD-66B5-FC73-A018-05B9C347180D}"/>
          </ac:picMkLst>
        </pc:picChg>
        <pc:picChg chg="del mod">
          <ac:chgData name="Erika Ponce" userId="c3dbf7f99d335a16" providerId="LiveId" clId="{429F7A06-3746-4855-80BA-F856EF985D11}" dt="2022-07-07T14:07:38.349" v="3004" actId="478"/>
          <ac:picMkLst>
            <pc:docMk/>
            <pc:sldMk cId="4011172326" sldId="397"/>
            <ac:picMk id="11" creationId="{20DAF455-2104-131F-BAB3-C5F43E93EFBC}"/>
          </ac:picMkLst>
        </pc:picChg>
        <pc:picChg chg="add del mod">
          <ac:chgData name="Erika Ponce" userId="c3dbf7f99d335a16" providerId="LiveId" clId="{429F7A06-3746-4855-80BA-F856EF985D11}" dt="2022-07-07T14:17:14.407" v="3093" actId="478"/>
          <ac:picMkLst>
            <pc:docMk/>
            <pc:sldMk cId="4011172326" sldId="397"/>
            <ac:picMk id="13" creationId="{CD3BC0C9-0DD5-D145-4591-014A465BC62A}"/>
          </ac:picMkLst>
        </pc:picChg>
        <pc:picChg chg="del mod">
          <ac:chgData name="Erika Ponce" userId="c3dbf7f99d335a16" providerId="LiveId" clId="{429F7A06-3746-4855-80BA-F856EF985D11}" dt="2022-07-07T14:03:02.016" v="2935" actId="478"/>
          <ac:picMkLst>
            <pc:docMk/>
            <pc:sldMk cId="4011172326" sldId="397"/>
            <ac:picMk id="17" creationId="{0F5BE022-F18A-6413-7558-7B4A1091E832}"/>
          </ac:picMkLst>
        </pc:picChg>
        <pc:picChg chg="del">
          <ac:chgData name="Erika Ponce" userId="c3dbf7f99d335a16" providerId="LiveId" clId="{429F7A06-3746-4855-80BA-F856EF985D11}" dt="2022-07-08T08:43:43.509" v="6267" actId="478"/>
          <ac:picMkLst>
            <pc:docMk/>
            <pc:sldMk cId="4011172326" sldId="397"/>
            <ac:picMk id="20" creationId="{528A7D8D-1AB5-46C4-93FA-D92C2FD51692}"/>
          </ac:picMkLst>
        </pc:picChg>
        <pc:picChg chg="add del mod">
          <ac:chgData name="Erika Ponce" userId="c3dbf7f99d335a16" providerId="LiveId" clId="{429F7A06-3746-4855-80BA-F856EF985D11}" dt="2022-07-07T14:21:38.602" v="3115" actId="478"/>
          <ac:picMkLst>
            <pc:docMk/>
            <pc:sldMk cId="4011172326" sldId="397"/>
            <ac:picMk id="21" creationId="{5EEAF06F-A3CE-6BC9-9C51-1B0A5564FED4}"/>
          </ac:picMkLst>
        </pc:picChg>
        <pc:picChg chg="del">
          <ac:chgData name="Erika Ponce" userId="c3dbf7f99d335a16" providerId="LiveId" clId="{429F7A06-3746-4855-80BA-F856EF985D11}" dt="2022-07-08T08:43:43.509" v="6267" actId="478"/>
          <ac:picMkLst>
            <pc:docMk/>
            <pc:sldMk cId="4011172326" sldId="397"/>
            <ac:picMk id="23" creationId="{2B3C4F95-A0FA-45D9-BF43-1C398F65B891}"/>
          </ac:picMkLst>
        </pc:picChg>
        <pc:picChg chg="add del mod">
          <ac:chgData name="Erika Ponce" userId="c3dbf7f99d335a16" providerId="LiveId" clId="{429F7A06-3746-4855-80BA-F856EF985D11}" dt="2022-07-07T14:21:40.973" v="3116" actId="478"/>
          <ac:picMkLst>
            <pc:docMk/>
            <pc:sldMk cId="4011172326" sldId="397"/>
            <ac:picMk id="24" creationId="{4F360CFD-7436-9F12-DBEB-00F764475074}"/>
          </ac:picMkLst>
        </pc:picChg>
        <pc:picChg chg="del">
          <ac:chgData name="Erika Ponce" userId="c3dbf7f99d335a16" providerId="LiveId" clId="{429F7A06-3746-4855-80BA-F856EF985D11}" dt="2022-07-08T08:43:43.509" v="6267" actId="478"/>
          <ac:picMkLst>
            <pc:docMk/>
            <pc:sldMk cId="4011172326" sldId="397"/>
            <ac:picMk id="25" creationId="{B7353C46-ACC1-4078-85C2-26B57B0E58B7}"/>
          </ac:picMkLst>
        </pc:picChg>
        <pc:picChg chg="add del mod">
          <ac:chgData name="Erika Ponce" userId="c3dbf7f99d335a16" providerId="LiveId" clId="{429F7A06-3746-4855-80BA-F856EF985D11}" dt="2022-07-07T14:18:52.743" v="3098" actId="478"/>
          <ac:picMkLst>
            <pc:docMk/>
            <pc:sldMk cId="4011172326" sldId="397"/>
            <ac:picMk id="27" creationId="{194E9FC3-984B-501D-9BC0-13510F56DDA9}"/>
          </ac:picMkLst>
        </pc:picChg>
        <pc:picChg chg="add del mod">
          <ac:chgData name="Erika Ponce" userId="c3dbf7f99d335a16" providerId="LiveId" clId="{429F7A06-3746-4855-80BA-F856EF985D11}" dt="2022-07-07T14:23:45.803" v="3125" actId="478"/>
          <ac:picMkLst>
            <pc:docMk/>
            <pc:sldMk cId="4011172326" sldId="397"/>
            <ac:picMk id="29" creationId="{C7A12144-5131-6623-EBEC-FFBE7591E019}"/>
          </ac:picMkLst>
        </pc:picChg>
        <pc:picChg chg="add del mod">
          <ac:chgData name="Erika Ponce" userId="c3dbf7f99d335a16" providerId="LiveId" clId="{429F7A06-3746-4855-80BA-F856EF985D11}" dt="2022-07-07T14:21:36.676" v="3114" actId="478"/>
          <ac:picMkLst>
            <pc:docMk/>
            <pc:sldMk cId="4011172326" sldId="397"/>
            <ac:picMk id="31" creationId="{A2D1A595-D0B3-1A8C-0CD2-92F5C2BC72D4}"/>
          </ac:picMkLst>
        </pc:picChg>
        <pc:picChg chg="add del mod">
          <ac:chgData name="Erika Ponce" userId="c3dbf7f99d335a16" providerId="LiveId" clId="{429F7A06-3746-4855-80BA-F856EF985D11}" dt="2022-07-07T14:21:27.470" v="3109" actId="478"/>
          <ac:picMkLst>
            <pc:docMk/>
            <pc:sldMk cId="4011172326" sldId="397"/>
            <ac:picMk id="33" creationId="{9070AF89-4697-0A70-B7EF-68EC226F77FC}"/>
          </ac:picMkLst>
        </pc:picChg>
        <pc:picChg chg="add del mod">
          <ac:chgData name="Erika Ponce" userId="c3dbf7f99d335a16" providerId="LiveId" clId="{429F7A06-3746-4855-80BA-F856EF985D11}" dt="2022-07-07T14:23:43.709" v="3124" actId="478"/>
          <ac:picMkLst>
            <pc:docMk/>
            <pc:sldMk cId="4011172326" sldId="397"/>
            <ac:picMk id="35" creationId="{9BEE28CB-6726-7F10-C024-292B5499231A}"/>
          </ac:picMkLst>
        </pc:picChg>
      </pc:sldChg>
      <pc:sldChg chg="add del">
        <pc:chgData name="Erika Ponce" userId="c3dbf7f99d335a16" providerId="LiveId" clId="{429F7A06-3746-4855-80BA-F856EF985D11}" dt="2022-07-07T06:13:08.245" v="1750" actId="47"/>
        <pc:sldMkLst>
          <pc:docMk/>
          <pc:sldMk cId="1292454514" sldId="398"/>
        </pc:sldMkLst>
      </pc:sldChg>
      <pc:sldChg chg="add del">
        <pc:chgData name="Erika Ponce" userId="c3dbf7f99d335a16" providerId="LiveId" clId="{429F7A06-3746-4855-80BA-F856EF985D11}" dt="2022-07-07T14:46:12.532" v="3560" actId="47"/>
        <pc:sldMkLst>
          <pc:docMk/>
          <pc:sldMk cId="1770870265" sldId="398"/>
        </pc:sldMkLst>
      </pc:sldChg>
      <pc:sldChg chg="modSp add del mod">
        <pc:chgData name="Erika Ponce" userId="c3dbf7f99d335a16" providerId="LiveId" clId="{429F7A06-3746-4855-80BA-F856EF985D11}" dt="2022-07-08T04:04:36.271" v="4694" actId="47"/>
        <pc:sldMkLst>
          <pc:docMk/>
          <pc:sldMk cId="3436893720" sldId="399"/>
        </pc:sldMkLst>
        <pc:spChg chg="mod">
          <ac:chgData name="Erika Ponce" userId="c3dbf7f99d335a16" providerId="LiveId" clId="{429F7A06-3746-4855-80BA-F856EF985D11}" dt="2022-07-07T14:04:18.059" v="2984"/>
          <ac:spMkLst>
            <pc:docMk/>
            <pc:sldMk cId="3436893720" sldId="399"/>
            <ac:spMk id="15" creationId="{4DA4CF37-90D9-0811-3B8F-CEC6FB132AF2}"/>
          </ac:spMkLst>
        </pc:spChg>
      </pc:sldChg>
      <pc:sldChg chg="modSp add del mod">
        <pc:chgData name="Erika Ponce" userId="c3dbf7f99d335a16" providerId="LiveId" clId="{429F7A06-3746-4855-80BA-F856EF985D11}" dt="2022-07-08T04:04:39.243" v="4695" actId="47"/>
        <pc:sldMkLst>
          <pc:docMk/>
          <pc:sldMk cId="3451354330" sldId="400"/>
        </pc:sldMkLst>
        <pc:spChg chg="mod">
          <ac:chgData name="Erika Ponce" userId="c3dbf7f99d335a16" providerId="LiveId" clId="{429F7A06-3746-4855-80BA-F856EF985D11}" dt="2022-07-07T14:04:23.360" v="2985" actId="20577"/>
          <ac:spMkLst>
            <pc:docMk/>
            <pc:sldMk cId="3451354330" sldId="400"/>
            <ac:spMk id="15" creationId="{4DA4CF37-90D9-0811-3B8F-CEC6FB132AF2}"/>
          </ac:spMkLst>
        </pc:spChg>
      </pc:sldChg>
      <pc:sldChg chg="addSp delSp modSp add mod modNotesTx">
        <pc:chgData name="Erika Ponce" userId="c3dbf7f99d335a16" providerId="LiveId" clId="{429F7A06-3746-4855-80BA-F856EF985D11}" dt="2022-07-12T03:57:34.033" v="6286" actId="6549"/>
        <pc:sldMkLst>
          <pc:docMk/>
          <pc:sldMk cId="2757194491" sldId="401"/>
        </pc:sldMkLst>
        <pc:spChg chg="add del mod">
          <ac:chgData name="Erika Ponce" userId="c3dbf7f99d335a16" providerId="LiveId" clId="{429F7A06-3746-4855-80BA-F856EF985D11}" dt="2022-07-08T06:28:52.391" v="5473" actId="478"/>
          <ac:spMkLst>
            <pc:docMk/>
            <pc:sldMk cId="2757194491" sldId="401"/>
            <ac:spMk id="3" creationId="{A650BDA7-3772-5EE6-C9FE-0718E507DC98}"/>
          </ac:spMkLst>
        </pc:spChg>
        <pc:spChg chg="add del mod">
          <ac:chgData name="Erika Ponce" userId="c3dbf7f99d335a16" providerId="LiveId" clId="{429F7A06-3746-4855-80BA-F856EF985D11}" dt="2022-07-08T06:28:54.411" v="5475" actId="478"/>
          <ac:spMkLst>
            <pc:docMk/>
            <pc:sldMk cId="2757194491" sldId="401"/>
            <ac:spMk id="6" creationId="{D40D5A05-3744-E6FA-DE88-822701245056}"/>
          </ac:spMkLst>
        </pc:spChg>
        <pc:spChg chg="add del mod">
          <ac:chgData name="Erika Ponce" userId="c3dbf7f99d335a16" providerId="LiveId" clId="{429F7A06-3746-4855-80BA-F856EF985D11}" dt="2022-07-08T06:28:50.420" v="5472" actId="478"/>
          <ac:spMkLst>
            <pc:docMk/>
            <pc:sldMk cId="2757194491" sldId="401"/>
            <ac:spMk id="8" creationId="{87297F97-E29D-11D4-A230-C1765B6BAF8C}"/>
          </ac:spMkLst>
        </pc:spChg>
        <pc:spChg chg="mod">
          <ac:chgData name="Erika Ponce" userId="c3dbf7f99d335a16" providerId="LiveId" clId="{429F7A06-3746-4855-80BA-F856EF985D11}" dt="2022-07-08T07:59:26.499" v="5868" actId="1076"/>
          <ac:spMkLst>
            <pc:docMk/>
            <pc:sldMk cId="2757194491" sldId="401"/>
            <ac:spMk id="9" creationId="{758F963E-BB36-0F24-AFB0-0A68B407D16B}"/>
          </ac:spMkLst>
        </pc:spChg>
        <pc:spChg chg="del">
          <ac:chgData name="Erika Ponce" userId="c3dbf7f99d335a16" providerId="LiveId" clId="{429F7A06-3746-4855-80BA-F856EF985D11}" dt="2022-07-08T05:55:37.787" v="5397" actId="478"/>
          <ac:spMkLst>
            <pc:docMk/>
            <pc:sldMk cId="2757194491" sldId="401"/>
            <ac:spMk id="10" creationId="{CA1D862E-FC44-2741-548A-1B7DF79EB4DA}"/>
          </ac:spMkLst>
        </pc:spChg>
        <pc:spChg chg="del mod">
          <ac:chgData name="Erika Ponce" userId="c3dbf7f99d335a16" providerId="LiveId" clId="{429F7A06-3746-4855-80BA-F856EF985D11}" dt="2022-07-08T06:55:22.624" v="5606" actId="478"/>
          <ac:spMkLst>
            <pc:docMk/>
            <pc:sldMk cId="2757194491" sldId="401"/>
            <ac:spMk id="12" creationId="{E3F6A5D5-D3DC-8564-A6EA-4FEE40BB0379}"/>
          </ac:spMkLst>
        </pc:spChg>
        <pc:spChg chg="add mod">
          <ac:chgData name="Erika Ponce" userId="c3dbf7f99d335a16" providerId="LiveId" clId="{429F7A06-3746-4855-80BA-F856EF985D11}" dt="2022-07-08T06:55:14.569" v="5603" actId="1076"/>
          <ac:spMkLst>
            <pc:docMk/>
            <pc:sldMk cId="2757194491" sldId="401"/>
            <ac:spMk id="13" creationId="{BEE24B8A-A489-126D-01A8-96A59B4FC990}"/>
          </ac:spMkLst>
        </pc:spChg>
        <pc:spChg chg="mod">
          <ac:chgData name="Erika Ponce" userId="c3dbf7f99d335a16" providerId="LiveId" clId="{429F7A06-3746-4855-80BA-F856EF985D11}" dt="2022-07-08T08:00:17.164" v="5884" actId="1035"/>
          <ac:spMkLst>
            <pc:docMk/>
            <pc:sldMk cId="2757194491" sldId="401"/>
            <ac:spMk id="15" creationId="{4DA4CF37-90D9-0811-3B8F-CEC6FB132AF2}"/>
          </ac:spMkLst>
        </pc:spChg>
        <pc:spChg chg="del mod">
          <ac:chgData name="Erika Ponce" userId="c3dbf7f99d335a16" providerId="LiveId" clId="{429F7A06-3746-4855-80BA-F856EF985D11}" dt="2022-07-08T06:41:58.364" v="5553" actId="478"/>
          <ac:spMkLst>
            <pc:docMk/>
            <pc:sldMk cId="2757194491" sldId="401"/>
            <ac:spMk id="18" creationId="{8B1A6E1C-9782-C7CB-E05C-3D0CE2A74DE9}"/>
          </ac:spMkLst>
        </pc:spChg>
        <pc:spChg chg="add mod">
          <ac:chgData name="Erika Ponce" userId="c3dbf7f99d335a16" providerId="LiveId" clId="{429F7A06-3746-4855-80BA-F856EF985D11}" dt="2022-07-08T07:59:26.499" v="5868" actId="1076"/>
          <ac:spMkLst>
            <pc:docMk/>
            <pc:sldMk cId="2757194491" sldId="401"/>
            <ac:spMk id="21" creationId="{14E81E51-A6F5-3DCF-4EC5-9B2FCCB0113C}"/>
          </ac:spMkLst>
        </pc:spChg>
        <pc:spChg chg="add del mod">
          <ac:chgData name="Erika Ponce" userId="c3dbf7f99d335a16" providerId="LiveId" clId="{429F7A06-3746-4855-80BA-F856EF985D11}" dt="2022-07-08T06:56:41.495" v="5609" actId="478"/>
          <ac:spMkLst>
            <pc:docMk/>
            <pc:sldMk cId="2757194491" sldId="401"/>
            <ac:spMk id="24" creationId="{6969AFFC-1300-EFB6-C373-F6E7FBC2020A}"/>
          </ac:spMkLst>
        </pc:spChg>
        <pc:spChg chg="add del mod">
          <ac:chgData name="Erika Ponce" userId="c3dbf7f99d335a16" providerId="LiveId" clId="{429F7A06-3746-4855-80BA-F856EF985D11}" dt="2022-07-08T07:05:39.107" v="5651" actId="478"/>
          <ac:spMkLst>
            <pc:docMk/>
            <pc:sldMk cId="2757194491" sldId="401"/>
            <ac:spMk id="26" creationId="{421E243A-EB56-235C-F2EC-BC9F5163CD94}"/>
          </ac:spMkLst>
        </pc:spChg>
        <pc:spChg chg="add del mod">
          <ac:chgData name="Erika Ponce" userId="c3dbf7f99d335a16" providerId="LiveId" clId="{429F7A06-3746-4855-80BA-F856EF985D11}" dt="2022-07-08T06:59:00.047" v="5616" actId="478"/>
          <ac:spMkLst>
            <pc:docMk/>
            <pc:sldMk cId="2757194491" sldId="401"/>
            <ac:spMk id="27" creationId="{ECCC8BB7-1B13-8E54-B59D-3F967BC07C7D}"/>
          </ac:spMkLst>
        </pc:spChg>
        <pc:spChg chg="add mod">
          <ac:chgData name="Erika Ponce" userId="c3dbf7f99d335a16" providerId="LiveId" clId="{429F7A06-3746-4855-80BA-F856EF985D11}" dt="2022-07-08T07:59:26.499" v="5868" actId="1076"/>
          <ac:spMkLst>
            <pc:docMk/>
            <pc:sldMk cId="2757194491" sldId="401"/>
            <ac:spMk id="29" creationId="{1A13B1CE-0CCF-2354-CA9E-F6A474F0D402}"/>
          </ac:spMkLst>
        </pc:spChg>
        <pc:spChg chg="add mod">
          <ac:chgData name="Erika Ponce" userId="c3dbf7f99d335a16" providerId="LiveId" clId="{429F7A06-3746-4855-80BA-F856EF985D11}" dt="2022-07-08T08:05:40.232" v="5907" actId="20577"/>
          <ac:spMkLst>
            <pc:docMk/>
            <pc:sldMk cId="2757194491" sldId="401"/>
            <ac:spMk id="31" creationId="{7A373FBF-0006-FD8E-AEC0-736CAF20D139}"/>
          </ac:spMkLst>
        </pc:spChg>
        <pc:graphicFrameChg chg="add del modGraphic">
          <ac:chgData name="Erika Ponce" userId="c3dbf7f99d335a16" providerId="LiveId" clId="{429F7A06-3746-4855-80BA-F856EF985D11}" dt="2022-07-07T13:58:53.536" v="2861" actId="478"/>
          <ac:graphicFrameMkLst>
            <pc:docMk/>
            <pc:sldMk cId="2757194491" sldId="401"/>
            <ac:graphicFrameMk id="3" creationId="{6E044983-989C-279D-7490-F13E1BCEE5EF}"/>
          </ac:graphicFrameMkLst>
        </pc:graphicFrameChg>
        <pc:picChg chg="add mod">
          <ac:chgData name="Erika Ponce" userId="c3dbf7f99d335a16" providerId="LiveId" clId="{429F7A06-3746-4855-80BA-F856EF985D11}" dt="2022-07-08T08:04:10.025" v="5890" actId="1076"/>
          <ac:picMkLst>
            <pc:docMk/>
            <pc:sldMk cId="2757194491" sldId="401"/>
            <ac:picMk id="5" creationId="{A1CD269B-997E-FA76-3F99-53980D4684C9}"/>
          </ac:picMkLst>
        </pc:picChg>
        <pc:picChg chg="add del mod">
          <ac:chgData name="Erika Ponce" userId="c3dbf7f99d335a16" providerId="LiveId" clId="{429F7A06-3746-4855-80BA-F856EF985D11}" dt="2022-07-08T08:05:54.918" v="5908" actId="1076"/>
          <ac:picMkLst>
            <pc:docMk/>
            <pc:sldMk cId="2757194491" sldId="401"/>
            <ac:picMk id="11" creationId="{20DAF455-2104-131F-BAB3-C5F43E93EFBC}"/>
          </ac:picMkLst>
        </pc:picChg>
        <pc:picChg chg="del mod">
          <ac:chgData name="Erika Ponce" userId="c3dbf7f99d335a16" providerId="LiveId" clId="{429F7A06-3746-4855-80BA-F856EF985D11}" dt="2022-07-07T13:59:00.904" v="2864" actId="478"/>
          <ac:picMkLst>
            <pc:docMk/>
            <pc:sldMk cId="2757194491" sldId="401"/>
            <ac:picMk id="17" creationId="{0F5BE022-F18A-6413-7558-7B4A1091E832}"/>
          </ac:picMkLst>
        </pc:picChg>
        <pc:picChg chg="del mod">
          <ac:chgData name="Erika Ponce" userId="c3dbf7f99d335a16" providerId="LiveId" clId="{429F7A06-3746-4855-80BA-F856EF985D11}" dt="2022-07-08T06:28:47.377" v="5470" actId="478"/>
          <ac:picMkLst>
            <pc:docMk/>
            <pc:sldMk cId="2757194491" sldId="401"/>
            <ac:picMk id="20" creationId="{528A7D8D-1AB5-46C4-93FA-D92C2FD51692}"/>
          </ac:picMkLst>
        </pc:picChg>
        <pc:picChg chg="del">
          <ac:chgData name="Erika Ponce" userId="c3dbf7f99d335a16" providerId="LiveId" clId="{429F7A06-3746-4855-80BA-F856EF985D11}" dt="2022-07-08T06:28:45.528" v="5468" actId="478"/>
          <ac:picMkLst>
            <pc:docMk/>
            <pc:sldMk cId="2757194491" sldId="401"/>
            <ac:picMk id="23" creationId="{2B3C4F95-A0FA-45D9-BF43-1C398F65B891}"/>
          </ac:picMkLst>
        </pc:picChg>
        <pc:picChg chg="del">
          <ac:chgData name="Erika Ponce" userId="c3dbf7f99d335a16" providerId="LiveId" clId="{429F7A06-3746-4855-80BA-F856EF985D11}" dt="2022-07-08T06:28:48.870" v="5471" actId="478"/>
          <ac:picMkLst>
            <pc:docMk/>
            <pc:sldMk cId="2757194491" sldId="401"/>
            <ac:picMk id="25" creationId="{B7353C46-ACC1-4078-85C2-26B57B0E58B7}"/>
          </ac:picMkLst>
        </pc:picChg>
        <pc:picChg chg="add mod">
          <ac:chgData name="Erika Ponce" userId="c3dbf7f99d335a16" providerId="LiveId" clId="{429F7A06-3746-4855-80BA-F856EF985D11}" dt="2022-07-08T08:00:00.334" v="5876" actId="1035"/>
          <ac:picMkLst>
            <pc:docMk/>
            <pc:sldMk cId="2757194491" sldId="401"/>
            <ac:picMk id="33" creationId="{F5D5D1E0-8E06-530B-1F17-30B1CD991ED7}"/>
          </ac:picMkLst>
        </pc:picChg>
        <pc:picChg chg="add del mod">
          <ac:chgData name="Erika Ponce" userId="c3dbf7f99d335a16" providerId="LiveId" clId="{429F7A06-3746-4855-80BA-F856EF985D11}" dt="2022-07-08T08:04:13.110" v="5893" actId="22"/>
          <ac:picMkLst>
            <pc:docMk/>
            <pc:sldMk cId="2757194491" sldId="401"/>
            <ac:picMk id="35" creationId="{128A87AC-D4E1-06B1-58D0-AF9731BDDC68}"/>
          </ac:picMkLst>
        </pc:picChg>
      </pc:sldChg>
      <pc:sldChg chg="addSp delSp modSp add mod">
        <pc:chgData name="Erika Ponce" userId="c3dbf7f99d335a16" providerId="LiveId" clId="{429F7A06-3746-4855-80BA-F856EF985D11}" dt="2022-07-08T08:43:36.547" v="6266" actId="1076"/>
        <pc:sldMkLst>
          <pc:docMk/>
          <pc:sldMk cId="2648123507" sldId="402"/>
        </pc:sldMkLst>
        <pc:spChg chg="add del mod">
          <ac:chgData name="Erika Ponce" userId="c3dbf7f99d335a16" providerId="LiveId" clId="{429F7A06-3746-4855-80BA-F856EF985D11}" dt="2022-07-08T08:43:24.531" v="6263" actId="478"/>
          <ac:spMkLst>
            <pc:docMk/>
            <pc:sldMk cId="2648123507" sldId="402"/>
            <ac:spMk id="3" creationId="{0CBFFDD3-39EA-15E6-F6ED-1CAE86E999D3}"/>
          </ac:spMkLst>
        </pc:spChg>
        <pc:spChg chg="mod">
          <ac:chgData name="Erika Ponce" userId="c3dbf7f99d335a16" providerId="LiveId" clId="{429F7A06-3746-4855-80BA-F856EF985D11}" dt="2022-07-08T07:43:26.211" v="5815" actId="1076"/>
          <ac:spMkLst>
            <pc:docMk/>
            <pc:sldMk cId="2648123507" sldId="402"/>
            <ac:spMk id="5" creationId="{3569821B-20F3-5997-865E-0EF4C101E522}"/>
          </ac:spMkLst>
        </pc:spChg>
        <pc:spChg chg="add del mod">
          <ac:chgData name="Erika Ponce" userId="c3dbf7f99d335a16" providerId="LiveId" clId="{429F7A06-3746-4855-80BA-F856EF985D11}" dt="2022-07-08T08:43:28.745" v="6265" actId="478"/>
          <ac:spMkLst>
            <pc:docMk/>
            <pc:sldMk cId="2648123507" sldId="402"/>
            <ac:spMk id="6" creationId="{D2E66F80-DBE1-80BD-43B8-DACF44DEAD90}"/>
          </ac:spMkLst>
        </pc:spChg>
        <pc:spChg chg="add del mod ord">
          <ac:chgData name="Erika Ponce" userId="c3dbf7f99d335a16" providerId="LiveId" clId="{429F7A06-3746-4855-80BA-F856EF985D11}" dt="2022-07-07T14:34:54.080" v="3326" actId="478"/>
          <ac:spMkLst>
            <pc:docMk/>
            <pc:sldMk cId="2648123507" sldId="402"/>
            <ac:spMk id="6" creationId="{FBFDFE60-1D98-E0BD-BDDA-33BB8D61044D}"/>
          </ac:spMkLst>
        </pc:spChg>
        <pc:spChg chg="del mod">
          <ac:chgData name="Erika Ponce" userId="c3dbf7f99d335a16" providerId="LiveId" clId="{429F7A06-3746-4855-80BA-F856EF985D11}" dt="2022-07-08T05:55:15.154" v="5389" actId="478"/>
          <ac:spMkLst>
            <pc:docMk/>
            <pc:sldMk cId="2648123507" sldId="402"/>
            <ac:spMk id="10" creationId="{CA1D862E-FC44-2741-548A-1B7DF79EB4DA}"/>
          </ac:spMkLst>
        </pc:spChg>
        <pc:spChg chg="add del mod">
          <ac:chgData name="Erika Ponce" userId="c3dbf7f99d335a16" providerId="LiveId" clId="{429F7A06-3746-4855-80BA-F856EF985D11}" dt="2022-07-08T08:43:26.797" v="6264" actId="478"/>
          <ac:spMkLst>
            <pc:docMk/>
            <pc:sldMk cId="2648123507" sldId="402"/>
            <ac:spMk id="11" creationId="{918AAB25-5DFA-D33B-38E4-D83ABC76939A}"/>
          </ac:spMkLst>
        </pc:spChg>
        <pc:spChg chg="del mod">
          <ac:chgData name="Erika Ponce" userId="c3dbf7f99d335a16" providerId="LiveId" clId="{429F7A06-3746-4855-80BA-F856EF985D11}" dt="2022-07-08T07:43:29.006" v="5817" actId="478"/>
          <ac:spMkLst>
            <pc:docMk/>
            <pc:sldMk cId="2648123507" sldId="402"/>
            <ac:spMk id="14" creationId="{93062533-A990-35C1-67AD-4254248534B6}"/>
          </ac:spMkLst>
        </pc:spChg>
        <pc:spChg chg="mod">
          <ac:chgData name="Erika Ponce" userId="c3dbf7f99d335a16" providerId="LiveId" clId="{429F7A06-3746-4855-80BA-F856EF985D11}" dt="2022-07-08T05:55:26.199" v="5393" actId="1076"/>
          <ac:spMkLst>
            <pc:docMk/>
            <pc:sldMk cId="2648123507" sldId="402"/>
            <ac:spMk id="15" creationId="{4DA4CF37-90D9-0811-3B8F-CEC6FB132AF2}"/>
          </ac:spMkLst>
        </pc:spChg>
        <pc:spChg chg="add mod">
          <ac:chgData name="Erika Ponce" userId="c3dbf7f99d335a16" providerId="LiveId" clId="{429F7A06-3746-4855-80BA-F856EF985D11}" dt="2022-07-08T08:43:36.547" v="6266" actId="1076"/>
          <ac:spMkLst>
            <pc:docMk/>
            <pc:sldMk cId="2648123507" sldId="402"/>
            <ac:spMk id="17" creationId="{19263C16-F503-1C0D-0F5C-7CD4B345D4E9}"/>
          </ac:spMkLst>
        </pc:spChg>
        <pc:picChg chg="add del mod">
          <ac:chgData name="Erika Ponce" userId="c3dbf7f99d335a16" providerId="LiveId" clId="{429F7A06-3746-4855-80BA-F856EF985D11}" dt="2022-07-07T14:31:06.003" v="3265" actId="21"/>
          <ac:picMkLst>
            <pc:docMk/>
            <pc:sldMk cId="2648123507" sldId="402"/>
            <ac:picMk id="3" creationId="{12AA4817-E586-1EB8-361B-5241880284CD}"/>
          </ac:picMkLst>
        </pc:picChg>
        <pc:picChg chg="del">
          <ac:chgData name="Erika Ponce" userId="c3dbf7f99d335a16" providerId="LiveId" clId="{429F7A06-3746-4855-80BA-F856EF985D11}" dt="2022-07-07T14:24:07.382" v="3130" actId="478"/>
          <ac:picMkLst>
            <pc:docMk/>
            <pc:sldMk cId="2648123507" sldId="402"/>
            <ac:picMk id="4" creationId="{DB4ABF08-52C2-C331-B285-5877FE5F7AEE}"/>
          </ac:picMkLst>
        </pc:picChg>
        <pc:picChg chg="add mod">
          <ac:chgData name="Erika Ponce" userId="c3dbf7f99d335a16" providerId="LiveId" clId="{429F7A06-3746-4855-80BA-F856EF985D11}" dt="2022-07-07T14:37:07.921" v="3507" actId="1037"/>
          <ac:picMkLst>
            <pc:docMk/>
            <pc:sldMk cId="2648123507" sldId="402"/>
            <ac:picMk id="8" creationId="{02ED3679-E2EE-42AD-6535-DDDB273E3B35}"/>
          </ac:picMkLst>
        </pc:picChg>
        <pc:picChg chg="del">
          <ac:chgData name="Erika Ponce" userId="c3dbf7f99d335a16" providerId="LiveId" clId="{429F7A06-3746-4855-80BA-F856EF985D11}" dt="2022-07-08T08:43:22.374" v="6262" actId="478"/>
          <ac:picMkLst>
            <pc:docMk/>
            <pc:sldMk cId="2648123507" sldId="402"/>
            <ac:picMk id="20" creationId="{528A7D8D-1AB5-46C4-93FA-D92C2FD51692}"/>
          </ac:picMkLst>
        </pc:picChg>
        <pc:picChg chg="del">
          <ac:chgData name="Erika Ponce" userId="c3dbf7f99d335a16" providerId="LiveId" clId="{429F7A06-3746-4855-80BA-F856EF985D11}" dt="2022-07-08T08:43:22.374" v="6262" actId="478"/>
          <ac:picMkLst>
            <pc:docMk/>
            <pc:sldMk cId="2648123507" sldId="402"/>
            <ac:picMk id="23" creationId="{2B3C4F95-A0FA-45D9-BF43-1C398F65B891}"/>
          </ac:picMkLst>
        </pc:picChg>
        <pc:picChg chg="del">
          <ac:chgData name="Erika Ponce" userId="c3dbf7f99d335a16" providerId="LiveId" clId="{429F7A06-3746-4855-80BA-F856EF985D11}" dt="2022-07-08T08:43:22.374" v="6262" actId="478"/>
          <ac:picMkLst>
            <pc:docMk/>
            <pc:sldMk cId="2648123507" sldId="402"/>
            <ac:picMk id="25" creationId="{B7353C46-ACC1-4078-85C2-26B57B0E58B7}"/>
          </ac:picMkLst>
        </pc:picChg>
        <pc:picChg chg="mod">
          <ac:chgData name="Erika Ponce" userId="c3dbf7f99d335a16" providerId="LiveId" clId="{429F7A06-3746-4855-80BA-F856EF985D11}" dt="2022-07-07T14:36:50.962" v="3491" actId="1037"/>
          <ac:picMkLst>
            <pc:docMk/>
            <pc:sldMk cId="2648123507" sldId="402"/>
            <ac:picMk id="29" creationId="{C7A12144-5131-6623-EBEC-FFBE7591E019}"/>
          </ac:picMkLst>
        </pc:picChg>
        <pc:picChg chg="mod">
          <ac:chgData name="Erika Ponce" userId="c3dbf7f99d335a16" providerId="LiveId" clId="{429F7A06-3746-4855-80BA-F856EF985D11}" dt="2022-07-07T14:36:47.694" v="3488" actId="1037"/>
          <ac:picMkLst>
            <pc:docMk/>
            <pc:sldMk cId="2648123507" sldId="402"/>
            <ac:picMk id="35" creationId="{9BEE28CB-6726-7F10-C024-292B5499231A}"/>
          </ac:picMkLst>
        </pc:picChg>
      </pc:sldChg>
      <pc:sldChg chg="addSp delSp modSp add mod modNotesTx">
        <pc:chgData name="Erika Ponce" userId="c3dbf7f99d335a16" providerId="LiveId" clId="{429F7A06-3746-4855-80BA-F856EF985D11}" dt="2022-07-08T03:15:48.990" v="4674" actId="1076"/>
        <pc:sldMkLst>
          <pc:docMk/>
          <pc:sldMk cId="3358562331" sldId="403"/>
        </pc:sldMkLst>
        <pc:spChg chg="add del mod">
          <ac:chgData name="Erika Ponce" userId="c3dbf7f99d335a16" providerId="LiveId" clId="{429F7A06-3746-4855-80BA-F856EF985D11}" dt="2022-07-07T22:56:07.318" v="3906" actId="478"/>
          <ac:spMkLst>
            <pc:docMk/>
            <pc:sldMk cId="3358562331" sldId="403"/>
            <ac:spMk id="3" creationId="{1ECEC65E-8B38-A5A6-6A26-7BA5E7313C3E}"/>
          </ac:spMkLst>
        </pc:spChg>
        <pc:spChg chg="add del mod">
          <ac:chgData name="Erika Ponce" userId="c3dbf7f99d335a16" providerId="LiveId" clId="{429F7A06-3746-4855-80BA-F856EF985D11}" dt="2022-07-07T22:58:50.387" v="3924" actId="478"/>
          <ac:spMkLst>
            <pc:docMk/>
            <pc:sldMk cId="3358562331" sldId="403"/>
            <ac:spMk id="8" creationId="{71AF1E3F-3254-EBB7-8543-423B2021F485}"/>
          </ac:spMkLst>
        </pc:spChg>
        <pc:spChg chg="del mod">
          <ac:chgData name="Erika Ponce" userId="c3dbf7f99d335a16" providerId="LiveId" clId="{429F7A06-3746-4855-80BA-F856EF985D11}" dt="2022-07-07T22:56:03.917" v="3904" actId="478"/>
          <ac:spMkLst>
            <pc:docMk/>
            <pc:sldMk cId="3358562331" sldId="403"/>
            <ac:spMk id="11" creationId="{23418ADF-358F-4647-A511-FCFFEDA83429}"/>
          </ac:spMkLst>
        </pc:spChg>
        <pc:spChg chg="add mod">
          <ac:chgData name="Erika Ponce" userId="c3dbf7f99d335a16" providerId="LiveId" clId="{429F7A06-3746-4855-80BA-F856EF985D11}" dt="2022-07-07T22:59:01.045" v="3928"/>
          <ac:spMkLst>
            <pc:docMk/>
            <pc:sldMk cId="3358562331" sldId="403"/>
            <ac:spMk id="12" creationId="{4AD9CD16-114F-1B50-639F-8ABBA8948BB0}"/>
          </ac:spMkLst>
        </pc:spChg>
        <pc:spChg chg="add mod">
          <ac:chgData name="Erika Ponce" userId="c3dbf7f99d335a16" providerId="LiveId" clId="{429F7A06-3746-4855-80BA-F856EF985D11}" dt="2022-07-08T03:15:48.990" v="4674" actId="1076"/>
          <ac:spMkLst>
            <pc:docMk/>
            <pc:sldMk cId="3358562331" sldId="403"/>
            <ac:spMk id="13" creationId="{B54C503E-F76D-5BD9-4DA4-5E4F414ABF53}"/>
          </ac:spMkLst>
        </pc:spChg>
        <pc:spChg chg="del mod">
          <ac:chgData name="Erika Ponce" userId="c3dbf7f99d335a16" providerId="LiveId" clId="{429F7A06-3746-4855-80BA-F856EF985D11}" dt="2022-07-07T23:02:52.968" v="4018" actId="478"/>
          <ac:spMkLst>
            <pc:docMk/>
            <pc:sldMk cId="3358562331" sldId="403"/>
            <ac:spMk id="14" creationId="{93062533-A990-35C1-67AD-4254248534B6}"/>
          </ac:spMkLst>
        </pc:spChg>
        <pc:spChg chg="add mod">
          <ac:chgData name="Erika Ponce" userId="c3dbf7f99d335a16" providerId="LiveId" clId="{429F7A06-3746-4855-80BA-F856EF985D11}" dt="2022-07-07T23:02:53.276" v="4019"/>
          <ac:spMkLst>
            <pc:docMk/>
            <pc:sldMk cId="3358562331" sldId="403"/>
            <ac:spMk id="15" creationId="{1F2D1FA4-67B0-08A3-76DF-1A55E1369AAB}"/>
          </ac:spMkLst>
        </pc:spChg>
        <pc:spChg chg="mod">
          <ac:chgData name="Erika Ponce" userId="c3dbf7f99d335a16" providerId="LiveId" clId="{429F7A06-3746-4855-80BA-F856EF985D11}" dt="2022-07-07T22:59:09.044" v="3929" actId="207"/>
          <ac:spMkLst>
            <pc:docMk/>
            <pc:sldMk cId="3358562331" sldId="403"/>
            <ac:spMk id="27" creationId="{A6FFAAB2-17FE-CED3-5403-0C809CD2C362}"/>
          </ac:spMkLst>
        </pc:spChg>
        <pc:picChg chg="mod">
          <ac:chgData name="Erika Ponce" userId="c3dbf7f99d335a16" providerId="LiveId" clId="{429F7A06-3746-4855-80BA-F856EF985D11}" dt="2022-07-08T03:09:27.292" v="4666" actId="1076"/>
          <ac:picMkLst>
            <pc:docMk/>
            <pc:sldMk cId="3358562331" sldId="403"/>
            <ac:picMk id="21" creationId="{45F704E8-AD86-4060-0F59-C0364E955B6D}"/>
          </ac:picMkLst>
        </pc:picChg>
        <pc:picChg chg="del mod">
          <ac:chgData name="Erika Ponce" userId="c3dbf7f99d335a16" providerId="LiveId" clId="{429F7A06-3746-4855-80BA-F856EF985D11}" dt="2022-07-07T22:46:28.992" v="3664" actId="478"/>
          <ac:picMkLst>
            <pc:docMk/>
            <pc:sldMk cId="3358562331" sldId="403"/>
            <ac:picMk id="1028" creationId="{187D1423-0F4D-A209-166A-0F3E975D2530}"/>
          </ac:picMkLst>
        </pc:picChg>
      </pc:sldChg>
      <pc:sldChg chg="add del">
        <pc:chgData name="Erika Ponce" userId="c3dbf7f99d335a16" providerId="LiveId" clId="{429F7A06-3746-4855-80BA-F856EF985D11}" dt="2022-07-08T07:07:14.914" v="5667" actId="47"/>
        <pc:sldMkLst>
          <pc:docMk/>
          <pc:sldMk cId="1859080036" sldId="404"/>
        </pc:sldMkLst>
      </pc:sldChg>
      <pc:sldChg chg="addSp delSp modSp add mod modNotesTx">
        <pc:chgData name="Erika Ponce" userId="c3dbf7f99d335a16" providerId="LiveId" clId="{429F7A06-3746-4855-80BA-F856EF985D11}" dt="2022-07-12T03:57:20.784" v="6284" actId="6549"/>
        <pc:sldMkLst>
          <pc:docMk/>
          <pc:sldMk cId="3444223053" sldId="404"/>
        </pc:sldMkLst>
        <pc:spChg chg="mod">
          <ac:chgData name="Erika Ponce" userId="c3dbf7f99d335a16" providerId="LiveId" clId="{429F7A06-3746-4855-80BA-F856EF985D11}" dt="2022-07-08T08:07:00.856" v="5931" actId="1038"/>
          <ac:spMkLst>
            <pc:docMk/>
            <pc:sldMk cId="3444223053" sldId="404"/>
            <ac:spMk id="9" creationId="{758F963E-BB36-0F24-AFB0-0A68B407D16B}"/>
          </ac:spMkLst>
        </pc:spChg>
        <pc:spChg chg="mod">
          <ac:chgData name="Erika Ponce" userId="c3dbf7f99d335a16" providerId="LiveId" clId="{429F7A06-3746-4855-80BA-F856EF985D11}" dt="2022-07-08T07:52:42.861" v="5830" actId="1076"/>
          <ac:spMkLst>
            <pc:docMk/>
            <pc:sldMk cId="3444223053" sldId="404"/>
            <ac:spMk id="15" creationId="{4DA4CF37-90D9-0811-3B8F-CEC6FB132AF2}"/>
          </ac:spMkLst>
        </pc:spChg>
        <pc:spChg chg="add mod">
          <ac:chgData name="Erika Ponce" userId="c3dbf7f99d335a16" providerId="LiveId" clId="{429F7A06-3746-4855-80BA-F856EF985D11}" dt="2022-07-08T08:07:00.856" v="5931" actId="1038"/>
          <ac:spMkLst>
            <pc:docMk/>
            <pc:sldMk cId="3444223053" sldId="404"/>
            <ac:spMk id="16" creationId="{4CEA260F-8012-B74F-CA15-29C820406574}"/>
          </ac:spMkLst>
        </pc:spChg>
        <pc:spChg chg="mod">
          <ac:chgData name="Erika Ponce" userId="c3dbf7f99d335a16" providerId="LiveId" clId="{429F7A06-3746-4855-80BA-F856EF985D11}" dt="2022-07-08T08:09:57.904" v="5959" actId="20577"/>
          <ac:spMkLst>
            <pc:docMk/>
            <pc:sldMk cId="3444223053" sldId="404"/>
            <ac:spMk id="21" creationId="{14E81E51-A6F5-3DCF-4EC5-9B2FCCB0113C}"/>
          </ac:spMkLst>
        </pc:spChg>
        <pc:spChg chg="del mod">
          <ac:chgData name="Erika Ponce" userId="c3dbf7f99d335a16" providerId="LiveId" clId="{429F7A06-3746-4855-80BA-F856EF985D11}" dt="2022-07-08T07:51:55.916" v="5825" actId="478"/>
          <ac:spMkLst>
            <pc:docMk/>
            <pc:sldMk cId="3444223053" sldId="404"/>
            <ac:spMk id="29" creationId="{1A13B1CE-0CCF-2354-CA9E-F6A474F0D402}"/>
          </ac:spMkLst>
        </pc:spChg>
        <pc:spChg chg="del mod">
          <ac:chgData name="Erika Ponce" userId="c3dbf7f99d335a16" providerId="LiveId" clId="{429F7A06-3746-4855-80BA-F856EF985D11}" dt="2022-07-08T07:52:34.433" v="5828" actId="478"/>
          <ac:spMkLst>
            <pc:docMk/>
            <pc:sldMk cId="3444223053" sldId="404"/>
            <ac:spMk id="31" creationId="{7A373FBF-0006-FD8E-AEC0-736CAF20D139}"/>
          </ac:spMkLst>
        </pc:spChg>
        <pc:picChg chg="add mod">
          <ac:chgData name="Erika Ponce" userId="c3dbf7f99d335a16" providerId="LiveId" clId="{429F7A06-3746-4855-80BA-F856EF985D11}" dt="2022-07-08T08:07:00.856" v="5931" actId="1038"/>
          <ac:picMkLst>
            <pc:docMk/>
            <pc:sldMk cId="3444223053" sldId="404"/>
            <ac:picMk id="3" creationId="{27C40D8C-E9F1-5F16-8AC6-7998B7F64568}"/>
          </ac:picMkLst>
        </pc:picChg>
        <pc:picChg chg="del">
          <ac:chgData name="Erika Ponce" userId="c3dbf7f99d335a16" providerId="LiveId" clId="{429F7A06-3746-4855-80BA-F856EF985D11}" dt="2022-07-08T08:04:21.660" v="5895" actId="478"/>
          <ac:picMkLst>
            <pc:docMk/>
            <pc:sldMk cId="3444223053" sldId="404"/>
            <ac:picMk id="5" creationId="{A1CD269B-997E-FA76-3F99-53980D4684C9}"/>
          </ac:picMkLst>
        </pc:picChg>
        <pc:picChg chg="del">
          <ac:chgData name="Erika Ponce" userId="c3dbf7f99d335a16" providerId="LiveId" clId="{429F7A06-3746-4855-80BA-F856EF985D11}" dt="2022-07-08T08:04:19.455" v="5894" actId="478"/>
          <ac:picMkLst>
            <pc:docMk/>
            <pc:sldMk cId="3444223053" sldId="404"/>
            <ac:picMk id="11" creationId="{20DAF455-2104-131F-BAB3-C5F43E93EFBC}"/>
          </ac:picMkLst>
        </pc:picChg>
        <pc:picChg chg="add del mod">
          <ac:chgData name="Erika Ponce" userId="c3dbf7f99d335a16" providerId="LiveId" clId="{429F7A06-3746-4855-80BA-F856EF985D11}" dt="2022-07-08T08:06:29.348" v="5910" actId="478"/>
          <ac:picMkLst>
            <pc:docMk/>
            <pc:sldMk cId="3444223053" sldId="404"/>
            <ac:picMk id="17" creationId="{91079C23-0D49-EB9F-B6B3-706FA56EF679}"/>
          </ac:picMkLst>
        </pc:picChg>
        <pc:picChg chg="add mod">
          <ac:chgData name="Erika Ponce" userId="c3dbf7f99d335a16" providerId="LiveId" clId="{429F7A06-3746-4855-80BA-F856EF985D11}" dt="2022-07-08T08:07:00.856" v="5931" actId="1038"/>
          <ac:picMkLst>
            <pc:docMk/>
            <pc:sldMk cId="3444223053" sldId="404"/>
            <ac:picMk id="18" creationId="{C289FD3C-7F76-D800-4A1D-8EF78E7BC131}"/>
          </ac:picMkLst>
        </pc:picChg>
        <pc:picChg chg="add mod">
          <ac:chgData name="Erika Ponce" userId="c3dbf7f99d335a16" providerId="LiveId" clId="{429F7A06-3746-4855-80BA-F856EF985D11}" dt="2022-07-08T08:07:00.856" v="5931" actId="1038"/>
          <ac:picMkLst>
            <pc:docMk/>
            <pc:sldMk cId="3444223053" sldId="404"/>
            <ac:picMk id="19" creationId="{A27E6538-F7AE-D288-1778-A9F3711AC4DF}"/>
          </ac:picMkLst>
        </pc:picChg>
      </pc:sldChg>
    </pc:docChg>
  </pc:docChgLst>
  <pc:docChgLst>
    <pc:chgData name="Erika Ponce" userId="c3dbf7f99d335a16" providerId="LiveId" clId="{658083D9-2498-489F-9B55-62924938D3CF}"/>
    <pc:docChg chg="modSld">
      <pc:chgData name="Erika Ponce" userId="c3dbf7f99d335a16" providerId="LiveId" clId="{658083D9-2498-489F-9B55-62924938D3CF}" dt="2022-07-11T20:48:51.499" v="0" actId="6549"/>
      <pc:docMkLst>
        <pc:docMk/>
      </pc:docMkLst>
      <pc:sldChg chg="modNotesTx">
        <pc:chgData name="Erika Ponce" userId="c3dbf7f99d335a16" providerId="LiveId" clId="{658083D9-2498-489F-9B55-62924938D3CF}" dt="2022-07-11T20:48:51.499" v="0" actId="6549"/>
        <pc:sldMkLst>
          <pc:docMk/>
          <pc:sldMk cId="2158886557" sldId="3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E815-0D19-41DC-B01B-4D608769620A}" type="doc">
      <dgm:prSet loTypeId="urn:microsoft.com/office/officeart/2016/7/layout/RoundedRectangleTimeline" loCatId="other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s-ES"/>
        </a:p>
      </dgm:t>
    </dgm:pt>
    <dgm:pt modelId="{4259F840-24E7-476F-9F30-482E46395856}">
      <dgm:prSet phldrT="[Text]" custT="1"/>
      <dgm:spPr/>
      <dgm:t>
        <a:bodyPr rtlCol="0"/>
        <a:lstStyle/>
        <a:p>
          <a:pPr rtl="0"/>
          <a:r>
            <a:rPr lang="pt-BR" sz="1800" noProof="0" dirty="0">
              <a:latin typeface="+mn-lt"/>
            </a:rPr>
            <a:t>1913</a:t>
          </a:r>
        </a:p>
      </dgm:t>
    </dgm:pt>
    <dgm:pt modelId="{FCE8068D-7E50-4749-A8D0-ADEDAC5637B3}" type="parTrans" cxnId="{42EE41D1-3C16-4937-BB38-B076896C09A0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DCC444A4-F20A-48F5-A61E-47BFFF185A57}" type="sibTrans" cxnId="{42EE41D1-3C16-4937-BB38-B076896C09A0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B54C8F6C-BE1E-4EAB-B7A0-48DE01FFAA36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pt-BR" sz="1800" noProof="0" dirty="0">
              <a:latin typeface="+mn-lt"/>
            </a:rPr>
            <a:t>Niels Bohr introduz o termo “salto quântico”  na sua proposta do modelo atómico.</a:t>
          </a:r>
        </a:p>
      </dgm:t>
    </dgm:pt>
    <dgm:pt modelId="{8DE7CD45-B7C0-432E-B819-6A7D97E31315}" type="parTrans" cxnId="{770CA1CC-3DDD-451E-AE83-A71CA570260C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C33B8BEF-A818-4A2F-A99A-E2B29895E184}" type="sibTrans" cxnId="{770CA1CC-3DDD-451E-AE83-A71CA570260C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E4033A39-DCC4-4038-9562-AEDDBBB37A99}">
      <dgm:prSet phldrT="[Text]" custT="1"/>
      <dgm:spPr/>
      <dgm:t>
        <a:bodyPr rtlCol="0"/>
        <a:lstStyle/>
        <a:p>
          <a:pPr rtl="0"/>
          <a:r>
            <a:rPr lang="pt-BR" sz="1800" noProof="0" dirty="0">
              <a:latin typeface="+mn-lt"/>
            </a:rPr>
            <a:t>1926</a:t>
          </a:r>
        </a:p>
      </dgm:t>
    </dgm:pt>
    <dgm:pt modelId="{048EEAE6-78BA-4B00-B7BB-9C22DBB1E8F4}" type="parTrans" cxnId="{32EF2862-2950-4DF8-BEA8-CD19460CCA31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80AB0E5B-0C58-465D-A545-5B21133D2849}" type="sibTrans" cxnId="{32EF2862-2950-4DF8-BEA8-CD19460CCA31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A4C0B4E4-70AD-4901-9E3F-7EA25DD6DAA1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pt-BR" sz="1800" b="0" i="0" noProof="0" dirty="0"/>
            <a:t>Explicação dos níveis de energia em termos da </a:t>
          </a:r>
          <a:r>
            <a:rPr lang="pt-BR" sz="1800" b="0" i="0" u="none" noProof="0" dirty="0"/>
            <a:t>equação de </a:t>
          </a:r>
          <a:r>
            <a:rPr lang="pt-BR" sz="1800" b="0" i="0" u="none" noProof="0" dirty="0" err="1"/>
            <a:t>Schrödinger</a:t>
          </a:r>
          <a:r>
            <a:rPr lang="pt-BR" sz="1800" b="0" i="0" noProof="0" dirty="0"/>
            <a:t> em 1926.</a:t>
          </a:r>
          <a:endParaRPr lang="pt-BR" sz="1800" noProof="0" dirty="0">
            <a:latin typeface="+mn-lt"/>
          </a:endParaRPr>
        </a:p>
      </dgm:t>
    </dgm:pt>
    <dgm:pt modelId="{701D9033-BAD3-4299-933F-A47AFDC2ECD0}" type="parTrans" cxnId="{5E74CB62-E52E-4CEE-8AA1-9812BFC0D67E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657DB10D-2517-48AA-B970-6D815DBD4123}" type="sibTrans" cxnId="{5E74CB62-E52E-4CEE-8AA1-9812BFC0D67E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87BF7896-20EA-4E8F-B6F4-A34EC5C9CB50}">
      <dgm:prSet phldrT="[Text]" custT="1"/>
      <dgm:spPr/>
      <dgm:t>
        <a:bodyPr rtlCol="0"/>
        <a:lstStyle/>
        <a:p>
          <a:pPr rtl="0"/>
          <a:r>
            <a:rPr lang="pt-BR" sz="1800" noProof="0" dirty="0">
              <a:latin typeface="+mn-lt"/>
            </a:rPr>
            <a:t>1927</a:t>
          </a:r>
        </a:p>
      </dgm:t>
    </dgm:pt>
    <dgm:pt modelId="{05E47BA5-F724-4AEE-9B5B-401F18E028E6}" type="parTrans" cxnId="{92330C11-C197-4512-BDA4-8D8A69AF7D1C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D63CE73E-35DE-48C3-8753-7648BC953C0D}" type="sibTrans" cxnId="{92330C11-C197-4512-BDA4-8D8A69AF7D1C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43CBB0A2-9D75-4264-8A30-3E8974B40658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pt-BR" sz="1800" noProof="0" dirty="0"/>
            <a:t>Interpretação de Copenhague desenvolvida por </a:t>
          </a:r>
          <a:r>
            <a:rPr lang="es-419" sz="1800" dirty="0"/>
            <a:t>Niels Bohr y Werner Heisenberg </a:t>
          </a:r>
          <a:endParaRPr lang="pt-BR" sz="1800" noProof="0" dirty="0">
            <a:latin typeface="+mn-lt"/>
          </a:endParaRPr>
        </a:p>
      </dgm:t>
    </dgm:pt>
    <dgm:pt modelId="{F806E590-5F8E-48A1-96AC-9E738290D2ED}" type="parTrans" cxnId="{4D2DF581-8128-4440-9E51-29109DC6ED52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20F77EFB-335C-4BC3-AD95-8421EDF343E6}" type="sibTrans" cxnId="{4D2DF581-8128-4440-9E51-29109DC6ED52}">
      <dgm:prSet/>
      <dgm:spPr/>
      <dgm:t>
        <a:bodyPr rtlCol="0"/>
        <a:lstStyle/>
        <a:p>
          <a:pPr rtl="0"/>
          <a:endParaRPr lang="pt-BR" sz="1800" noProof="0" dirty="0">
            <a:latin typeface="+mn-lt"/>
          </a:endParaRPr>
        </a:p>
      </dgm:t>
    </dgm:pt>
    <dgm:pt modelId="{3DE6FF16-CA4D-4D34-ABEB-8BE6A40B5E52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pt-BR" sz="1800" noProof="0" dirty="0">
              <a:latin typeface="+mn-lt"/>
            </a:rPr>
            <a:t>1980</a:t>
          </a:r>
        </a:p>
      </dgm:t>
    </dgm:pt>
    <dgm:pt modelId="{DA9CCCCB-8206-4757-82C8-F885E9D238B5}" type="parTrans" cxnId="{636DE8C5-F706-4BA5-855F-85FD2239E2BE}">
      <dgm:prSet/>
      <dgm:spPr/>
      <dgm:t>
        <a:bodyPr rtlCol="0"/>
        <a:lstStyle/>
        <a:p>
          <a:pPr rtl="0"/>
          <a:endParaRPr lang="pt-BR" sz="1800" noProof="0" dirty="0"/>
        </a:p>
      </dgm:t>
    </dgm:pt>
    <dgm:pt modelId="{986162A7-6F89-4679-B40E-33A17DA21B73}" type="sibTrans" cxnId="{636DE8C5-F706-4BA5-855F-85FD2239E2BE}">
      <dgm:prSet/>
      <dgm:spPr/>
      <dgm:t>
        <a:bodyPr rtlCol="0"/>
        <a:lstStyle/>
        <a:p>
          <a:pPr rtl="0"/>
          <a:endParaRPr lang="pt-BR" sz="1800" noProof="0" dirty="0"/>
        </a:p>
      </dgm:t>
    </dgm:pt>
    <dgm:pt modelId="{AC76BE15-3E8A-498B-91BD-CF772C26B6F1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es-MX" sz="1800" noProof="0" dirty="0">
              <a:latin typeface="+mn-lt"/>
            </a:rPr>
            <a:t>1986</a:t>
          </a:r>
          <a:endParaRPr lang="pt-BR" sz="1800" noProof="0" dirty="0">
            <a:latin typeface="+mn-lt"/>
          </a:endParaRPr>
        </a:p>
      </dgm:t>
    </dgm:pt>
    <dgm:pt modelId="{00CCB400-064A-4EF5-9806-9534D9AC69AD}" type="parTrans" cxnId="{140A4778-8248-44DE-B78A-23C578A77D7E}">
      <dgm:prSet/>
      <dgm:spPr/>
      <dgm:t>
        <a:bodyPr rtlCol="0"/>
        <a:lstStyle/>
        <a:p>
          <a:pPr rtl="0"/>
          <a:endParaRPr lang="pt-BR" sz="1800" noProof="0" dirty="0"/>
        </a:p>
      </dgm:t>
    </dgm:pt>
    <dgm:pt modelId="{662A3D6E-7238-444F-BC0B-C7A4321261DB}" type="sibTrans" cxnId="{140A4778-8248-44DE-B78A-23C578A77D7E}">
      <dgm:prSet/>
      <dgm:spPr/>
      <dgm:t>
        <a:bodyPr rtlCol="0"/>
        <a:lstStyle/>
        <a:p>
          <a:pPr rtl="0"/>
          <a:endParaRPr lang="pt-BR" sz="1800" noProof="0" dirty="0"/>
        </a:p>
      </dgm:t>
    </dgm:pt>
    <dgm:pt modelId="{73820394-2159-4075-9E6F-217263B07F8B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pt-BR" sz="1800" noProof="0" dirty="0"/>
            <a:t>Observação experimental de saltos quânticos por primeira vez. (</a:t>
          </a:r>
          <a:r>
            <a:rPr lang="es-ES" sz="1800" b="0" dirty="0" err="1"/>
            <a:t>Nagourney</a:t>
          </a:r>
          <a:r>
            <a:rPr lang="es-ES" sz="1800" b="0" dirty="0"/>
            <a:t> et. al.)</a:t>
          </a:r>
          <a:endParaRPr lang="pt-BR" sz="1800" noProof="0" dirty="0">
            <a:latin typeface="+mn-lt"/>
          </a:endParaRPr>
        </a:p>
      </dgm:t>
    </dgm:pt>
    <dgm:pt modelId="{A861A835-3A0D-4B09-8870-87D7FDC7B27F}" type="parTrans" cxnId="{19CF03A0-47BE-4ABD-A62C-A27E16D6C5A3}">
      <dgm:prSet/>
      <dgm:spPr/>
      <dgm:t>
        <a:bodyPr rtlCol="0"/>
        <a:lstStyle/>
        <a:p>
          <a:pPr rtl="0"/>
          <a:endParaRPr lang="pt-BR" sz="1800" noProof="0" dirty="0"/>
        </a:p>
      </dgm:t>
    </dgm:pt>
    <dgm:pt modelId="{D383A36B-470D-499F-AE13-85A6B2495524}" type="sibTrans" cxnId="{19CF03A0-47BE-4ABD-A62C-A27E16D6C5A3}">
      <dgm:prSet/>
      <dgm:spPr/>
      <dgm:t>
        <a:bodyPr rtlCol="0"/>
        <a:lstStyle/>
        <a:p>
          <a:pPr rtl="0"/>
          <a:endParaRPr lang="pt-BR" sz="1800" noProof="0" dirty="0"/>
        </a:p>
      </dgm:t>
    </dgm:pt>
    <dgm:pt modelId="{1105FF30-DFC4-45F6-8A3F-A305028ACEB2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pt-BR" sz="1800" noProof="0" dirty="0">
              <a:latin typeface="+mn-lt"/>
            </a:rPr>
            <a:t>Foi possível aprisionar e enfriar um único átomo com lasers.</a:t>
          </a:r>
        </a:p>
      </dgm:t>
    </dgm:pt>
    <dgm:pt modelId="{63BC7A81-573E-44C9-B7B5-6C69398D0707}" type="parTrans" cxnId="{E95372A8-40C1-40BE-BB7E-94EBFE819AF2}">
      <dgm:prSet/>
      <dgm:spPr/>
      <dgm:t>
        <a:bodyPr/>
        <a:lstStyle/>
        <a:p>
          <a:endParaRPr lang="pt-BR"/>
        </a:p>
      </dgm:t>
    </dgm:pt>
    <dgm:pt modelId="{F6A4C0E0-8503-489D-B3D5-5DA8CFD932F5}" type="sibTrans" cxnId="{E95372A8-40C1-40BE-BB7E-94EBFE819AF2}">
      <dgm:prSet/>
      <dgm:spPr/>
      <dgm:t>
        <a:bodyPr/>
        <a:lstStyle/>
        <a:p>
          <a:endParaRPr lang="pt-BR"/>
        </a:p>
      </dgm:t>
    </dgm:pt>
    <dgm:pt modelId="{9BA3B899-62C5-4BC6-9646-AE37BBADC71E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es-MX" sz="1800" noProof="0" dirty="0">
              <a:latin typeface="+mn-lt"/>
            </a:rPr>
            <a:t>2019</a:t>
          </a:r>
          <a:endParaRPr lang="pt-BR" sz="1800" noProof="0" dirty="0">
            <a:latin typeface="+mn-lt"/>
          </a:endParaRPr>
        </a:p>
      </dgm:t>
    </dgm:pt>
    <dgm:pt modelId="{99B61C5B-2D2C-4FE7-BD4A-913E7C44F36F}" type="parTrans" cxnId="{02D5DB3B-9C6A-4CC8-8AC9-F55A3A5DB842}">
      <dgm:prSet/>
      <dgm:spPr/>
      <dgm:t>
        <a:bodyPr/>
        <a:lstStyle/>
        <a:p>
          <a:endParaRPr lang="pt-BR"/>
        </a:p>
      </dgm:t>
    </dgm:pt>
    <dgm:pt modelId="{1D65AD02-C13F-4D0B-9913-7F8DE77F5825}" type="sibTrans" cxnId="{02D5DB3B-9C6A-4CC8-8AC9-F55A3A5DB842}">
      <dgm:prSet/>
      <dgm:spPr/>
      <dgm:t>
        <a:bodyPr/>
        <a:lstStyle/>
        <a:p>
          <a:endParaRPr lang="pt-BR"/>
        </a:p>
      </dgm:t>
    </dgm:pt>
    <dgm:pt modelId="{2CD52F74-93F9-42EE-BB16-72F18A994FB5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pt-BR" sz="1800" noProof="0" dirty="0"/>
            <a:t>Observação de saltos quânticos em um átomo artificial. (</a:t>
          </a:r>
          <a:r>
            <a:rPr lang="pt-BR" sz="1800" noProof="0" dirty="0" err="1"/>
            <a:t>Minev</a:t>
          </a:r>
          <a:r>
            <a:rPr lang="es-ES" sz="1800" b="0" dirty="0"/>
            <a:t> et. al.)</a:t>
          </a:r>
          <a:endParaRPr lang="pt-BR" sz="1800" noProof="0" dirty="0">
            <a:latin typeface="+mn-lt"/>
          </a:endParaRPr>
        </a:p>
      </dgm:t>
    </dgm:pt>
    <dgm:pt modelId="{D4ABB6BD-62B6-483A-9494-8B818910C178}" type="parTrans" cxnId="{BB6C1111-6756-4864-A7E9-16C9D00429FE}">
      <dgm:prSet/>
      <dgm:spPr/>
      <dgm:t>
        <a:bodyPr/>
        <a:lstStyle/>
        <a:p>
          <a:endParaRPr lang="pt-BR"/>
        </a:p>
      </dgm:t>
    </dgm:pt>
    <dgm:pt modelId="{ED3F54B6-70CB-42E9-AEF9-58BFFA2D3D04}" type="sibTrans" cxnId="{BB6C1111-6756-4864-A7E9-16C9D00429FE}">
      <dgm:prSet/>
      <dgm:spPr/>
      <dgm:t>
        <a:bodyPr/>
        <a:lstStyle/>
        <a:p>
          <a:endParaRPr lang="pt-BR"/>
        </a:p>
      </dgm:t>
    </dgm:pt>
    <dgm:pt modelId="{196C9F68-3606-4282-A4C6-4485F1280B5F}" type="pres">
      <dgm:prSet presAssocID="{E5B2E815-0D19-41DC-B01B-4D608769620A}" presName="Name0" presStyleCnt="0">
        <dgm:presLayoutVars>
          <dgm:chMax/>
          <dgm:chPref/>
          <dgm:animLvl val="lvl"/>
        </dgm:presLayoutVars>
      </dgm:prSet>
      <dgm:spPr/>
    </dgm:pt>
    <dgm:pt modelId="{68D8AC18-502F-4825-B069-75605ADB3A40}" type="pres">
      <dgm:prSet presAssocID="{4259F840-24E7-476F-9F30-482E46395856}" presName="composite1" presStyleCnt="0"/>
      <dgm:spPr/>
    </dgm:pt>
    <dgm:pt modelId="{E088D226-49D7-4C30-90DC-CA1755D98829}" type="pres">
      <dgm:prSet presAssocID="{4259F840-24E7-476F-9F30-482E46395856}" presName="parent1" presStyleLbl="alignNode1" presStyleIdx="0" presStyleCnt="6" custLinFactNeighborX="905">
        <dgm:presLayoutVars>
          <dgm:chMax val="1"/>
          <dgm:chPref val="1"/>
          <dgm:bulletEnabled val="1"/>
        </dgm:presLayoutVars>
      </dgm:prSet>
      <dgm:spPr/>
    </dgm:pt>
    <dgm:pt modelId="{45A02F84-C6CB-43F5-AEE4-3EA66C2BD25F}" type="pres">
      <dgm:prSet presAssocID="{4259F840-24E7-476F-9F30-482E46395856}" presName="Childtext1" presStyleLbl="revTx" presStyleIdx="0" presStyleCnt="6">
        <dgm:presLayoutVars>
          <dgm:bulletEnabled val="1"/>
        </dgm:presLayoutVars>
      </dgm:prSet>
      <dgm:spPr/>
    </dgm:pt>
    <dgm:pt modelId="{6BA46904-CB7C-4538-BD49-D3891EF19552}" type="pres">
      <dgm:prSet presAssocID="{4259F840-24E7-476F-9F30-482E46395856}" presName="ConnectLine1" presStyleLbl="sibTrans1D1" presStyleIdx="0" presStyleCnt="6"/>
      <dgm:spPr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49FDBD0-77FE-49D1-A275-A272C8C5E426}" type="pres">
      <dgm:prSet presAssocID="{4259F840-24E7-476F-9F30-482E46395856}" presName="ConnectLineEnd1" presStyleLbl="lnNode1" presStyleIdx="0" presStyleCnt="6"/>
      <dgm:spPr/>
    </dgm:pt>
    <dgm:pt modelId="{CB26EA94-33BB-4F98-9E1E-2237D4831263}" type="pres">
      <dgm:prSet presAssocID="{4259F840-24E7-476F-9F30-482E46395856}" presName="EmptyPane1" presStyleCnt="0"/>
      <dgm:spPr/>
    </dgm:pt>
    <dgm:pt modelId="{606F1DBF-510E-4065-ACCB-3EBDA85CFB92}" type="pres">
      <dgm:prSet presAssocID="{DCC444A4-F20A-48F5-A61E-47BFFF185A57}" presName="spaceBetweenRectangles1" presStyleCnt="0"/>
      <dgm:spPr/>
    </dgm:pt>
    <dgm:pt modelId="{07989479-D1A2-4D15-AA3A-B0CFFB9F91D9}" type="pres">
      <dgm:prSet presAssocID="{E4033A39-DCC4-4038-9562-AEDDBBB37A99}" presName="composite1" presStyleCnt="0"/>
      <dgm:spPr/>
    </dgm:pt>
    <dgm:pt modelId="{539615E2-3277-4D8E-8484-FF5088C8BF01}" type="pres">
      <dgm:prSet presAssocID="{E4033A39-DCC4-4038-9562-AEDDBBB37A99}" presName="parent1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FEBD3C2A-A340-470A-A475-AE614EA07678}" type="pres">
      <dgm:prSet presAssocID="{E4033A39-DCC4-4038-9562-AEDDBBB37A99}" presName="Childtext1" presStyleLbl="revTx" presStyleIdx="1" presStyleCnt="6">
        <dgm:presLayoutVars>
          <dgm:bulletEnabled val="1"/>
        </dgm:presLayoutVars>
      </dgm:prSet>
      <dgm:spPr/>
    </dgm:pt>
    <dgm:pt modelId="{080474C8-0FEA-4FD1-97F1-0978CFB4A37F}" type="pres">
      <dgm:prSet presAssocID="{E4033A39-DCC4-4038-9562-AEDDBBB37A99}" presName="ConnectLine1" presStyleLbl="sibTrans1D1" presStyleIdx="1" presStyleCnt="6"/>
      <dgm:spPr>
        <a:noFill/>
        <a:ln w="6350" cap="flat" cmpd="sng" algn="ctr">
          <a:solidFill>
            <a:schemeClr val="accent5">
              <a:hueOff val="72001"/>
              <a:satOff val="1738"/>
              <a:lumOff val="-8392"/>
              <a:alphaOff val="0"/>
            </a:schemeClr>
          </a:solidFill>
          <a:prstDash val="dash"/>
          <a:miter lim="800000"/>
        </a:ln>
        <a:effectLst/>
      </dgm:spPr>
    </dgm:pt>
    <dgm:pt modelId="{4797FB61-2602-4A58-81E6-6F133DB1E419}" type="pres">
      <dgm:prSet presAssocID="{E4033A39-DCC4-4038-9562-AEDDBBB37A99}" presName="ConnectLineEnd1" presStyleLbl="lnNode1" presStyleIdx="1" presStyleCnt="6"/>
      <dgm:spPr/>
    </dgm:pt>
    <dgm:pt modelId="{3ADF0AE3-D759-4F4F-8135-572855211847}" type="pres">
      <dgm:prSet presAssocID="{E4033A39-DCC4-4038-9562-AEDDBBB37A99}" presName="EmptyPane1" presStyleCnt="0"/>
      <dgm:spPr/>
    </dgm:pt>
    <dgm:pt modelId="{B0CD7A53-7149-45F2-83E8-36717D7878A1}" type="pres">
      <dgm:prSet presAssocID="{80AB0E5B-0C58-465D-A545-5B21133D2849}" presName="spaceBetweenRectangles1" presStyleCnt="0"/>
      <dgm:spPr/>
    </dgm:pt>
    <dgm:pt modelId="{FB379A6E-C0F9-420B-90FC-2785E757E6AE}" type="pres">
      <dgm:prSet presAssocID="{87BF7896-20EA-4E8F-B6F4-A34EC5C9CB50}" presName="composite1" presStyleCnt="0"/>
      <dgm:spPr/>
    </dgm:pt>
    <dgm:pt modelId="{9D82041D-873A-4600-A9C7-C0A0ADFB138B}" type="pres">
      <dgm:prSet presAssocID="{87BF7896-20EA-4E8F-B6F4-A34EC5C9CB50}" presName="parent1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80CDBBF8-C6B4-4166-87C1-DC9120CC7586}" type="pres">
      <dgm:prSet presAssocID="{87BF7896-20EA-4E8F-B6F4-A34EC5C9CB50}" presName="Childtext1" presStyleLbl="revTx" presStyleIdx="2" presStyleCnt="6">
        <dgm:presLayoutVars>
          <dgm:bulletEnabled val="1"/>
        </dgm:presLayoutVars>
      </dgm:prSet>
      <dgm:spPr/>
    </dgm:pt>
    <dgm:pt modelId="{89759DE5-9F8A-470E-A6D8-F13BB4DEE93D}" type="pres">
      <dgm:prSet presAssocID="{87BF7896-20EA-4E8F-B6F4-A34EC5C9CB50}" presName="ConnectLine1" presStyleLbl="sibTrans1D1" presStyleIdx="2" presStyleCnt="6"/>
      <dgm:spPr>
        <a:noFill/>
        <a:ln w="6350" cap="flat" cmpd="sng" algn="ctr">
          <a:solidFill>
            <a:schemeClr val="accent5">
              <a:hueOff val="144003"/>
              <a:satOff val="3477"/>
              <a:lumOff val="-16784"/>
              <a:alphaOff val="0"/>
            </a:schemeClr>
          </a:solidFill>
          <a:prstDash val="dash"/>
          <a:miter lim="800000"/>
        </a:ln>
        <a:effectLst/>
      </dgm:spPr>
    </dgm:pt>
    <dgm:pt modelId="{07CCF286-8B46-4A20-ACAC-84BA2D6EFBBC}" type="pres">
      <dgm:prSet presAssocID="{87BF7896-20EA-4E8F-B6F4-A34EC5C9CB50}" presName="ConnectLineEnd1" presStyleLbl="lnNode1" presStyleIdx="2" presStyleCnt="6"/>
      <dgm:spPr/>
    </dgm:pt>
    <dgm:pt modelId="{4624FC32-5405-42B1-B5CC-DF0659852A58}" type="pres">
      <dgm:prSet presAssocID="{87BF7896-20EA-4E8F-B6F4-A34EC5C9CB50}" presName="EmptyPane1" presStyleCnt="0"/>
      <dgm:spPr/>
    </dgm:pt>
    <dgm:pt modelId="{8C327064-3851-4ECF-AAB7-82B51711041E}" type="pres">
      <dgm:prSet presAssocID="{D63CE73E-35DE-48C3-8753-7648BC953C0D}" presName="spaceBetweenRectangles1" presStyleCnt="0"/>
      <dgm:spPr/>
    </dgm:pt>
    <dgm:pt modelId="{3ADEA4DF-6814-494D-9D3D-41947417052B}" type="pres">
      <dgm:prSet presAssocID="{3DE6FF16-CA4D-4D34-ABEB-8BE6A40B5E52}" presName="composite1" presStyleCnt="0"/>
      <dgm:spPr/>
    </dgm:pt>
    <dgm:pt modelId="{74CD3FF2-195B-429B-BC6F-5B5A7FED2BE2}" type="pres">
      <dgm:prSet presAssocID="{3DE6FF16-CA4D-4D34-ABEB-8BE6A40B5E52}" presName="parent1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1BB5FD64-47F9-47A3-911F-535BFE17A3B9}" type="pres">
      <dgm:prSet presAssocID="{3DE6FF16-CA4D-4D34-ABEB-8BE6A40B5E52}" presName="Childtext1" presStyleLbl="revTx" presStyleIdx="3" presStyleCnt="6">
        <dgm:presLayoutVars>
          <dgm:bulletEnabled val="1"/>
        </dgm:presLayoutVars>
      </dgm:prSet>
      <dgm:spPr/>
    </dgm:pt>
    <dgm:pt modelId="{FE9B27EB-7AC7-485A-9A55-41E8118F9EAF}" type="pres">
      <dgm:prSet presAssocID="{3DE6FF16-CA4D-4D34-ABEB-8BE6A40B5E52}" presName="ConnectLine1" presStyleLbl="sibTrans1D1" presStyleIdx="3" presStyleCnt="6"/>
      <dgm:spPr>
        <a:noFill/>
        <a:ln w="6350" cap="flat" cmpd="sng" algn="ctr">
          <a:solidFill>
            <a:schemeClr val="accent5">
              <a:hueOff val="216004"/>
              <a:satOff val="5215"/>
              <a:lumOff val="-25177"/>
              <a:alphaOff val="0"/>
            </a:schemeClr>
          </a:solidFill>
          <a:prstDash val="dash"/>
          <a:miter lim="800000"/>
        </a:ln>
        <a:effectLst/>
      </dgm:spPr>
    </dgm:pt>
    <dgm:pt modelId="{46BD4721-4664-4AD0-9F11-DBE7E0B207D5}" type="pres">
      <dgm:prSet presAssocID="{3DE6FF16-CA4D-4D34-ABEB-8BE6A40B5E52}" presName="ConnectLineEnd1" presStyleLbl="lnNode1" presStyleIdx="3" presStyleCnt="6"/>
      <dgm:spPr/>
    </dgm:pt>
    <dgm:pt modelId="{69028BD0-349D-4B47-B1F4-B64C6478DE3C}" type="pres">
      <dgm:prSet presAssocID="{3DE6FF16-CA4D-4D34-ABEB-8BE6A40B5E52}" presName="EmptyPane1" presStyleCnt="0"/>
      <dgm:spPr/>
    </dgm:pt>
    <dgm:pt modelId="{619CFBB1-86F5-45A6-80BA-23F97450662F}" type="pres">
      <dgm:prSet presAssocID="{986162A7-6F89-4679-B40E-33A17DA21B73}" presName="spaceBetweenRectangles1" presStyleCnt="0"/>
      <dgm:spPr/>
    </dgm:pt>
    <dgm:pt modelId="{E4E0A96A-AF87-442A-A1A3-64B8F3CFC7FE}" type="pres">
      <dgm:prSet presAssocID="{AC76BE15-3E8A-498B-91BD-CF772C26B6F1}" presName="composite1" presStyleCnt="0"/>
      <dgm:spPr/>
    </dgm:pt>
    <dgm:pt modelId="{483E7832-9872-48C4-8E65-DCB39D4CDBDF}" type="pres">
      <dgm:prSet presAssocID="{AC76BE15-3E8A-498B-91BD-CF772C26B6F1}" presName="parent1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1FA3C236-5719-4A33-A6BB-80FA85F940E3}" type="pres">
      <dgm:prSet presAssocID="{AC76BE15-3E8A-498B-91BD-CF772C26B6F1}" presName="Childtext1" presStyleLbl="revTx" presStyleIdx="4" presStyleCnt="6">
        <dgm:presLayoutVars>
          <dgm:bulletEnabled val="1"/>
        </dgm:presLayoutVars>
      </dgm:prSet>
      <dgm:spPr/>
    </dgm:pt>
    <dgm:pt modelId="{18F1C823-9ACD-4FCD-8102-F468DCE57A45}" type="pres">
      <dgm:prSet presAssocID="{AC76BE15-3E8A-498B-91BD-CF772C26B6F1}" presName="ConnectLine1" presStyleLbl="sibTrans1D1" presStyleIdx="4" presStyleCnt="6"/>
      <dgm:spPr>
        <a:noFill/>
        <a:ln w="6350" cap="flat" cmpd="sng" algn="ctr">
          <a:solidFill>
            <a:schemeClr val="accent5">
              <a:hueOff val="288005"/>
              <a:satOff val="6954"/>
              <a:lumOff val="-33569"/>
              <a:alphaOff val="0"/>
            </a:schemeClr>
          </a:solidFill>
          <a:prstDash val="dash"/>
          <a:miter lim="800000"/>
        </a:ln>
        <a:effectLst/>
      </dgm:spPr>
    </dgm:pt>
    <dgm:pt modelId="{F8AD0AB8-BBDF-4F0A-A6A0-850E289DD521}" type="pres">
      <dgm:prSet presAssocID="{AC76BE15-3E8A-498B-91BD-CF772C26B6F1}" presName="ConnectLineEnd1" presStyleLbl="lnNode1" presStyleIdx="4" presStyleCnt="6"/>
      <dgm:spPr/>
    </dgm:pt>
    <dgm:pt modelId="{11CAE2E7-2E06-450A-A729-9C2DCEF85421}" type="pres">
      <dgm:prSet presAssocID="{AC76BE15-3E8A-498B-91BD-CF772C26B6F1}" presName="EmptyPane1" presStyleCnt="0"/>
      <dgm:spPr/>
    </dgm:pt>
    <dgm:pt modelId="{497669D3-EADE-4241-B25F-D1644F934C81}" type="pres">
      <dgm:prSet presAssocID="{662A3D6E-7238-444F-BC0B-C7A4321261DB}" presName="spaceBetweenRectangles1" presStyleCnt="0"/>
      <dgm:spPr/>
    </dgm:pt>
    <dgm:pt modelId="{05179EB2-DE22-427F-8BDA-30FDB6B8B175}" type="pres">
      <dgm:prSet presAssocID="{9BA3B899-62C5-4BC6-9646-AE37BBADC71E}" presName="composite1" presStyleCnt="0"/>
      <dgm:spPr/>
    </dgm:pt>
    <dgm:pt modelId="{9EFE557B-9900-4BAC-8C7C-39F8FEB5C214}" type="pres">
      <dgm:prSet presAssocID="{9BA3B899-62C5-4BC6-9646-AE37BBADC71E}" presName="parent1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F7D2CE3C-1C1E-4623-84F3-DF3E274F147E}" type="pres">
      <dgm:prSet presAssocID="{9BA3B899-62C5-4BC6-9646-AE37BBADC71E}" presName="Childtext1" presStyleLbl="revTx" presStyleIdx="5" presStyleCnt="6">
        <dgm:presLayoutVars>
          <dgm:bulletEnabled val="1"/>
        </dgm:presLayoutVars>
      </dgm:prSet>
      <dgm:spPr/>
    </dgm:pt>
    <dgm:pt modelId="{2139742D-3E20-4F78-9771-302883D3CE6E}" type="pres">
      <dgm:prSet presAssocID="{9BA3B899-62C5-4BC6-9646-AE37BBADC71E}" presName="ConnectLine1" presStyleLbl="sibTrans1D1" presStyleIdx="5" presStyleCnt="6"/>
      <dgm:spPr>
        <a:noFill/>
        <a:ln w="6350" cap="flat" cmpd="sng" algn="ctr">
          <a:solidFill>
            <a:schemeClr val="accent5">
              <a:hueOff val="360006"/>
              <a:satOff val="8692"/>
              <a:lumOff val="-41961"/>
              <a:alphaOff val="0"/>
            </a:schemeClr>
          </a:solidFill>
          <a:prstDash val="dash"/>
          <a:miter lim="800000"/>
        </a:ln>
        <a:effectLst/>
      </dgm:spPr>
    </dgm:pt>
    <dgm:pt modelId="{7B2D7839-728B-4D88-933C-16BFC225DD3B}" type="pres">
      <dgm:prSet presAssocID="{9BA3B899-62C5-4BC6-9646-AE37BBADC71E}" presName="ConnectLineEnd1" presStyleLbl="lnNode1" presStyleIdx="5" presStyleCnt="6"/>
      <dgm:spPr/>
    </dgm:pt>
    <dgm:pt modelId="{0CB28CC4-B4BB-499D-B351-370B0CCD63F7}" type="pres">
      <dgm:prSet presAssocID="{9BA3B899-62C5-4BC6-9646-AE37BBADC71E}" presName="EmptyPane1" presStyleCnt="0"/>
      <dgm:spPr/>
    </dgm:pt>
  </dgm:ptLst>
  <dgm:cxnLst>
    <dgm:cxn modelId="{58AF9605-98E3-490C-9551-60E5D74419A2}" type="presOf" srcId="{3DE6FF16-CA4D-4D34-ABEB-8BE6A40B5E52}" destId="{74CD3FF2-195B-429B-BC6F-5B5A7FED2BE2}" srcOrd="0" destOrd="0" presId="urn:microsoft.com/office/officeart/2016/7/layout/RoundedRectangleTimeline"/>
    <dgm:cxn modelId="{467F290A-9E2A-412E-AF06-428DAA68BEDD}" type="presOf" srcId="{E4033A39-DCC4-4038-9562-AEDDBBB37A99}" destId="{539615E2-3277-4D8E-8484-FF5088C8BF01}" srcOrd="0" destOrd="0" presId="urn:microsoft.com/office/officeart/2016/7/layout/RoundedRectangleTimeline"/>
    <dgm:cxn modelId="{A2A50010-8F67-49E4-9B0A-E0F7FDA9656C}" type="presOf" srcId="{B54C8F6C-BE1E-4EAB-B7A0-48DE01FFAA36}" destId="{45A02F84-C6CB-43F5-AEE4-3EA66C2BD25F}" srcOrd="0" destOrd="0" presId="urn:microsoft.com/office/officeart/2016/7/layout/RoundedRectangleTimeline"/>
    <dgm:cxn modelId="{92330C11-C197-4512-BDA4-8D8A69AF7D1C}" srcId="{E5B2E815-0D19-41DC-B01B-4D608769620A}" destId="{87BF7896-20EA-4E8F-B6F4-A34EC5C9CB50}" srcOrd="2" destOrd="0" parTransId="{05E47BA5-F724-4AEE-9B5B-401F18E028E6}" sibTransId="{D63CE73E-35DE-48C3-8753-7648BC953C0D}"/>
    <dgm:cxn modelId="{BB6C1111-6756-4864-A7E9-16C9D00429FE}" srcId="{9BA3B899-62C5-4BC6-9646-AE37BBADC71E}" destId="{2CD52F74-93F9-42EE-BB16-72F18A994FB5}" srcOrd="0" destOrd="0" parTransId="{D4ABB6BD-62B6-483A-9494-8B818910C178}" sibTransId="{ED3F54B6-70CB-42E9-AEF9-58BFFA2D3D04}"/>
    <dgm:cxn modelId="{D88F5139-A3BF-4F98-ABB0-AEE7243465CB}" type="presOf" srcId="{87BF7896-20EA-4E8F-B6F4-A34EC5C9CB50}" destId="{9D82041D-873A-4600-A9C7-C0A0ADFB138B}" srcOrd="0" destOrd="0" presId="urn:microsoft.com/office/officeart/2016/7/layout/RoundedRectangleTimeline"/>
    <dgm:cxn modelId="{02D5DB3B-9C6A-4CC8-8AC9-F55A3A5DB842}" srcId="{E5B2E815-0D19-41DC-B01B-4D608769620A}" destId="{9BA3B899-62C5-4BC6-9646-AE37BBADC71E}" srcOrd="5" destOrd="0" parTransId="{99B61C5B-2D2C-4FE7-BD4A-913E7C44F36F}" sibTransId="{1D65AD02-C13F-4D0B-9913-7F8DE77F5825}"/>
    <dgm:cxn modelId="{32EF2862-2950-4DF8-BEA8-CD19460CCA31}" srcId="{E5B2E815-0D19-41DC-B01B-4D608769620A}" destId="{E4033A39-DCC4-4038-9562-AEDDBBB37A99}" srcOrd="1" destOrd="0" parTransId="{048EEAE6-78BA-4B00-B7BB-9C22DBB1E8F4}" sibTransId="{80AB0E5B-0C58-465D-A545-5B21133D2849}"/>
    <dgm:cxn modelId="{5E74CB62-E52E-4CEE-8AA1-9812BFC0D67E}" srcId="{E4033A39-DCC4-4038-9562-AEDDBBB37A99}" destId="{A4C0B4E4-70AD-4901-9E3F-7EA25DD6DAA1}" srcOrd="0" destOrd="0" parTransId="{701D9033-BAD3-4299-933F-A47AFDC2ECD0}" sibTransId="{657DB10D-2517-48AA-B970-6D815DBD4123}"/>
    <dgm:cxn modelId="{4653A150-E557-4235-B1A1-18156274D965}" type="presOf" srcId="{4259F840-24E7-476F-9F30-482E46395856}" destId="{E088D226-49D7-4C30-90DC-CA1755D98829}" srcOrd="0" destOrd="0" presId="urn:microsoft.com/office/officeart/2016/7/layout/RoundedRectangleTimeline"/>
    <dgm:cxn modelId="{E6B56652-B46A-4546-9536-64D675143F1B}" type="presOf" srcId="{A4C0B4E4-70AD-4901-9E3F-7EA25DD6DAA1}" destId="{FEBD3C2A-A340-470A-A475-AE614EA07678}" srcOrd="0" destOrd="0" presId="urn:microsoft.com/office/officeart/2016/7/layout/RoundedRectangleTimeline"/>
    <dgm:cxn modelId="{140A4778-8248-44DE-B78A-23C578A77D7E}" srcId="{E5B2E815-0D19-41DC-B01B-4D608769620A}" destId="{AC76BE15-3E8A-498B-91BD-CF772C26B6F1}" srcOrd="4" destOrd="0" parTransId="{00CCB400-064A-4EF5-9806-9534D9AC69AD}" sibTransId="{662A3D6E-7238-444F-BC0B-C7A4321261DB}"/>
    <dgm:cxn modelId="{F080367A-FC3A-4D20-941D-D1BDFD2C6FE2}" type="presOf" srcId="{9BA3B899-62C5-4BC6-9646-AE37BBADC71E}" destId="{9EFE557B-9900-4BAC-8C7C-39F8FEB5C214}" srcOrd="0" destOrd="0" presId="urn:microsoft.com/office/officeart/2016/7/layout/RoundedRectangleTimeline"/>
    <dgm:cxn modelId="{020D505A-97FA-43DD-A9A1-2501AD46F8AF}" type="presOf" srcId="{43CBB0A2-9D75-4264-8A30-3E8974B40658}" destId="{80CDBBF8-C6B4-4166-87C1-DC9120CC7586}" srcOrd="0" destOrd="0" presId="urn:microsoft.com/office/officeart/2016/7/layout/RoundedRectangleTimeline"/>
    <dgm:cxn modelId="{4D2DF581-8128-4440-9E51-29109DC6ED52}" srcId="{87BF7896-20EA-4E8F-B6F4-A34EC5C9CB50}" destId="{43CBB0A2-9D75-4264-8A30-3E8974B40658}" srcOrd="0" destOrd="0" parTransId="{F806E590-5F8E-48A1-96AC-9E738290D2ED}" sibTransId="{20F77EFB-335C-4BC3-AD95-8421EDF343E6}"/>
    <dgm:cxn modelId="{86E19784-6394-4304-A7DB-76C2D4060BB2}" type="presOf" srcId="{1105FF30-DFC4-45F6-8A3F-A305028ACEB2}" destId="{1BB5FD64-47F9-47A3-911F-535BFE17A3B9}" srcOrd="0" destOrd="0" presId="urn:microsoft.com/office/officeart/2016/7/layout/RoundedRectangleTimeline"/>
    <dgm:cxn modelId="{67A67F8B-14DC-457C-93BE-25105825881F}" type="presOf" srcId="{AC76BE15-3E8A-498B-91BD-CF772C26B6F1}" destId="{483E7832-9872-48C4-8E65-DCB39D4CDBDF}" srcOrd="0" destOrd="0" presId="urn:microsoft.com/office/officeart/2016/7/layout/RoundedRectangleTimeline"/>
    <dgm:cxn modelId="{C8CAF48F-322D-43C3-A68B-40DA904320AC}" type="presOf" srcId="{E5B2E815-0D19-41DC-B01B-4D608769620A}" destId="{196C9F68-3606-4282-A4C6-4485F1280B5F}" srcOrd="0" destOrd="0" presId="urn:microsoft.com/office/officeart/2016/7/layout/RoundedRectangleTimeline"/>
    <dgm:cxn modelId="{19CF03A0-47BE-4ABD-A62C-A27E16D6C5A3}" srcId="{AC76BE15-3E8A-498B-91BD-CF772C26B6F1}" destId="{73820394-2159-4075-9E6F-217263B07F8B}" srcOrd="0" destOrd="0" parTransId="{A861A835-3A0D-4B09-8870-87D7FDC7B27F}" sibTransId="{D383A36B-470D-499F-AE13-85A6B2495524}"/>
    <dgm:cxn modelId="{D473BBA6-FF54-423D-9B9B-875C8AA2545B}" type="presOf" srcId="{73820394-2159-4075-9E6F-217263B07F8B}" destId="{1FA3C236-5719-4A33-A6BB-80FA85F940E3}" srcOrd="0" destOrd="0" presId="urn:microsoft.com/office/officeart/2016/7/layout/RoundedRectangleTimeline"/>
    <dgm:cxn modelId="{E95372A8-40C1-40BE-BB7E-94EBFE819AF2}" srcId="{3DE6FF16-CA4D-4D34-ABEB-8BE6A40B5E52}" destId="{1105FF30-DFC4-45F6-8A3F-A305028ACEB2}" srcOrd="0" destOrd="0" parTransId="{63BC7A81-573E-44C9-B7B5-6C69398D0707}" sibTransId="{F6A4C0E0-8503-489D-B3D5-5DA8CFD932F5}"/>
    <dgm:cxn modelId="{39F989B1-771A-460A-90A2-B5BCA6612B5B}" type="presOf" srcId="{2CD52F74-93F9-42EE-BB16-72F18A994FB5}" destId="{F7D2CE3C-1C1E-4623-84F3-DF3E274F147E}" srcOrd="0" destOrd="0" presId="urn:microsoft.com/office/officeart/2016/7/layout/RoundedRectangleTimeline"/>
    <dgm:cxn modelId="{636DE8C5-F706-4BA5-855F-85FD2239E2BE}" srcId="{E5B2E815-0D19-41DC-B01B-4D608769620A}" destId="{3DE6FF16-CA4D-4D34-ABEB-8BE6A40B5E52}" srcOrd="3" destOrd="0" parTransId="{DA9CCCCB-8206-4757-82C8-F885E9D238B5}" sibTransId="{986162A7-6F89-4679-B40E-33A17DA21B73}"/>
    <dgm:cxn modelId="{770CA1CC-3DDD-451E-AE83-A71CA570260C}" srcId="{4259F840-24E7-476F-9F30-482E46395856}" destId="{B54C8F6C-BE1E-4EAB-B7A0-48DE01FFAA36}" srcOrd="0" destOrd="0" parTransId="{8DE7CD45-B7C0-432E-B819-6A7D97E31315}" sibTransId="{C33B8BEF-A818-4A2F-A99A-E2B29895E184}"/>
    <dgm:cxn modelId="{42EE41D1-3C16-4937-BB38-B076896C09A0}" srcId="{E5B2E815-0D19-41DC-B01B-4D608769620A}" destId="{4259F840-24E7-476F-9F30-482E46395856}" srcOrd="0" destOrd="0" parTransId="{FCE8068D-7E50-4749-A8D0-ADEDAC5637B3}" sibTransId="{DCC444A4-F20A-48F5-A61E-47BFFF185A57}"/>
    <dgm:cxn modelId="{B5EA3CD6-0576-4168-82C9-9ADC0803B31E}" type="presParOf" srcId="{196C9F68-3606-4282-A4C6-4485F1280B5F}" destId="{68D8AC18-502F-4825-B069-75605ADB3A40}" srcOrd="0" destOrd="0" presId="urn:microsoft.com/office/officeart/2016/7/layout/RoundedRectangleTimeline"/>
    <dgm:cxn modelId="{30A197C5-075F-4643-BF26-64BC9FAF532F}" type="presParOf" srcId="{68D8AC18-502F-4825-B069-75605ADB3A40}" destId="{E088D226-49D7-4C30-90DC-CA1755D98829}" srcOrd="0" destOrd="0" presId="urn:microsoft.com/office/officeart/2016/7/layout/RoundedRectangleTimeline"/>
    <dgm:cxn modelId="{DBAA9861-CCB2-4B8A-A3AA-B305A4B5783E}" type="presParOf" srcId="{68D8AC18-502F-4825-B069-75605ADB3A40}" destId="{45A02F84-C6CB-43F5-AEE4-3EA66C2BD25F}" srcOrd="1" destOrd="0" presId="urn:microsoft.com/office/officeart/2016/7/layout/RoundedRectangleTimeline"/>
    <dgm:cxn modelId="{3F249148-C6F7-40D3-8583-B11C276DE023}" type="presParOf" srcId="{68D8AC18-502F-4825-B069-75605ADB3A40}" destId="{6BA46904-CB7C-4538-BD49-D3891EF19552}" srcOrd="2" destOrd="0" presId="urn:microsoft.com/office/officeart/2016/7/layout/RoundedRectangleTimeline"/>
    <dgm:cxn modelId="{337BF8D5-8206-4D0E-857F-BA46391BB745}" type="presParOf" srcId="{68D8AC18-502F-4825-B069-75605ADB3A40}" destId="{049FDBD0-77FE-49D1-A275-A272C8C5E426}" srcOrd="3" destOrd="0" presId="urn:microsoft.com/office/officeart/2016/7/layout/RoundedRectangleTimeline"/>
    <dgm:cxn modelId="{8E042F31-23CC-40C0-92DC-707183B24E81}" type="presParOf" srcId="{68D8AC18-502F-4825-B069-75605ADB3A40}" destId="{CB26EA94-33BB-4F98-9E1E-2237D4831263}" srcOrd="4" destOrd="0" presId="urn:microsoft.com/office/officeart/2016/7/layout/RoundedRectangleTimeline"/>
    <dgm:cxn modelId="{16926BC1-FC34-413E-B35A-2F54A781CCCD}" type="presParOf" srcId="{196C9F68-3606-4282-A4C6-4485F1280B5F}" destId="{606F1DBF-510E-4065-ACCB-3EBDA85CFB92}" srcOrd="1" destOrd="0" presId="urn:microsoft.com/office/officeart/2016/7/layout/RoundedRectangleTimeline"/>
    <dgm:cxn modelId="{42F07C1F-C715-41B1-8356-B99F8CE1AC01}" type="presParOf" srcId="{196C9F68-3606-4282-A4C6-4485F1280B5F}" destId="{07989479-D1A2-4D15-AA3A-B0CFFB9F91D9}" srcOrd="2" destOrd="0" presId="urn:microsoft.com/office/officeart/2016/7/layout/RoundedRectangleTimeline"/>
    <dgm:cxn modelId="{5856EE22-FE01-4788-BBF3-407A68D5A730}" type="presParOf" srcId="{07989479-D1A2-4D15-AA3A-B0CFFB9F91D9}" destId="{539615E2-3277-4D8E-8484-FF5088C8BF01}" srcOrd="0" destOrd="0" presId="urn:microsoft.com/office/officeart/2016/7/layout/RoundedRectangleTimeline"/>
    <dgm:cxn modelId="{3004EE47-5347-4BBA-95CC-D947A73AE485}" type="presParOf" srcId="{07989479-D1A2-4D15-AA3A-B0CFFB9F91D9}" destId="{FEBD3C2A-A340-470A-A475-AE614EA07678}" srcOrd="1" destOrd="0" presId="urn:microsoft.com/office/officeart/2016/7/layout/RoundedRectangleTimeline"/>
    <dgm:cxn modelId="{400A75AC-5289-4270-AC07-416891AF3888}" type="presParOf" srcId="{07989479-D1A2-4D15-AA3A-B0CFFB9F91D9}" destId="{080474C8-0FEA-4FD1-97F1-0978CFB4A37F}" srcOrd="2" destOrd="0" presId="urn:microsoft.com/office/officeart/2016/7/layout/RoundedRectangleTimeline"/>
    <dgm:cxn modelId="{304EB087-DD14-4AA8-8A06-DF9485956226}" type="presParOf" srcId="{07989479-D1A2-4D15-AA3A-B0CFFB9F91D9}" destId="{4797FB61-2602-4A58-81E6-6F133DB1E419}" srcOrd="3" destOrd="0" presId="urn:microsoft.com/office/officeart/2016/7/layout/RoundedRectangleTimeline"/>
    <dgm:cxn modelId="{BC4CC356-31E8-4421-B18C-CB3697E73FAC}" type="presParOf" srcId="{07989479-D1A2-4D15-AA3A-B0CFFB9F91D9}" destId="{3ADF0AE3-D759-4F4F-8135-572855211847}" srcOrd="4" destOrd="0" presId="urn:microsoft.com/office/officeart/2016/7/layout/RoundedRectangleTimeline"/>
    <dgm:cxn modelId="{718BABD9-3B60-482F-B01A-2E414F152777}" type="presParOf" srcId="{196C9F68-3606-4282-A4C6-4485F1280B5F}" destId="{B0CD7A53-7149-45F2-83E8-36717D7878A1}" srcOrd="3" destOrd="0" presId="urn:microsoft.com/office/officeart/2016/7/layout/RoundedRectangleTimeline"/>
    <dgm:cxn modelId="{FD435764-A46B-4635-A943-B6C17FFBD43C}" type="presParOf" srcId="{196C9F68-3606-4282-A4C6-4485F1280B5F}" destId="{FB379A6E-C0F9-420B-90FC-2785E757E6AE}" srcOrd="4" destOrd="0" presId="urn:microsoft.com/office/officeart/2016/7/layout/RoundedRectangleTimeline"/>
    <dgm:cxn modelId="{03D7F2C3-849C-416B-B668-D51C46CA90E6}" type="presParOf" srcId="{FB379A6E-C0F9-420B-90FC-2785E757E6AE}" destId="{9D82041D-873A-4600-A9C7-C0A0ADFB138B}" srcOrd="0" destOrd="0" presId="urn:microsoft.com/office/officeart/2016/7/layout/RoundedRectangleTimeline"/>
    <dgm:cxn modelId="{1DA536D0-EC28-4B9F-A5E9-28EC8F45638C}" type="presParOf" srcId="{FB379A6E-C0F9-420B-90FC-2785E757E6AE}" destId="{80CDBBF8-C6B4-4166-87C1-DC9120CC7586}" srcOrd="1" destOrd="0" presId="urn:microsoft.com/office/officeart/2016/7/layout/RoundedRectangleTimeline"/>
    <dgm:cxn modelId="{A1A8842C-F8BC-40AC-8FFC-6A922D88E333}" type="presParOf" srcId="{FB379A6E-C0F9-420B-90FC-2785E757E6AE}" destId="{89759DE5-9F8A-470E-A6D8-F13BB4DEE93D}" srcOrd="2" destOrd="0" presId="urn:microsoft.com/office/officeart/2016/7/layout/RoundedRectangleTimeline"/>
    <dgm:cxn modelId="{29E74E09-91C9-47DF-AE07-A1527FF00EB2}" type="presParOf" srcId="{FB379A6E-C0F9-420B-90FC-2785E757E6AE}" destId="{07CCF286-8B46-4A20-ACAC-84BA2D6EFBBC}" srcOrd="3" destOrd="0" presId="urn:microsoft.com/office/officeart/2016/7/layout/RoundedRectangleTimeline"/>
    <dgm:cxn modelId="{410C15E7-86BA-42B7-8F67-411E34B11038}" type="presParOf" srcId="{FB379A6E-C0F9-420B-90FC-2785E757E6AE}" destId="{4624FC32-5405-42B1-B5CC-DF0659852A58}" srcOrd="4" destOrd="0" presId="urn:microsoft.com/office/officeart/2016/7/layout/RoundedRectangleTimeline"/>
    <dgm:cxn modelId="{E805D201-407E-43CA-9B74-1CB556699F3D}" type="presParOf" srcId="{196C9F68-3606-4282-A4C6-4485F1280B5F}" destId="{8C327064-3851-4ECF-AAB7-82B51711041E}" srcOrd="5" destOrd="0" presId="urn:microsoft.com/office/officeart/2016/7/layout/RoundedRectangleTimeline"/>
    <dgm:cxn modelId="{43BD8313-2385-4BA0-9145-2022434D3E68}" type="presParOf" srcId="{196C9F68-3606-4282-A4C6-4485F1280B5F}" destId="{3ADEA4DF-6814-494D-9D3D-41947417052B}" srcOrd="6" destOrd="0" presId="urn:microsoft.com/office/officeart/2016/7/layout/RoundedRectangleTimeline"/>
    <dgm:cxn modelId="{77EE5245-99F9-4607-BF5D-14371704AD7C}" type="presParOf" srcId="{3ADEA4DF-6814-494D-9D3D-41947417052B}" destId="{74CD3FF2-195B-429B-BC6F-5B5A7FED2BE2}" srcOrd="0" destOrd="0" presId="urn:microsoft.com/office/officeart/2016/7/layout/RoundedRectangleTimeline"/>
    <dgm:cxn modelId="{4182CE37-4E54-4351-9A5F-1904FF20E71C}" type="presParOf" srcId="{3ADEA4DF-6814-494D-9D3D-41947417052B}" destId="{1BB5FD64-47F9-47A3-911F-535BFE17A3B9}" srcOrd="1" destOrd="0" presId="urn:microsoft.com/office/officeart/2016/7/layout/RoundedRectangleTimeline"/>
    <dgm:cxn modelId="{618B960F-61F5-4357-A407-60CA51E36041}" type="presParOf" srcId="{3ADEA4DF-6814-494D-9D3D-41947417052B}" destId="{FE9B27EB-7AC7-485A-9A55-41E8118F9EAF}" srcOrd="2" destOrd="0" presId="urn:microsoft.com/office/officeart/2016/7/layout/RoundedRectangleTimeline"/>
    <dgm:cxn modelId="{181A4BE4-72AF-463E-880D-D34673D0F9E8}" type="presParOf" srcId="{3ADEA4DF-6814-494D-9D3D-41947417052B}" destId="{46BD4721-4664-4AD0-9F11-DBE7E0B207D5}" srcOrd="3" destOrd="0" presId="urn:microsoft.com/office/officeart/2016/7/layout/RoundedRectangleTimeline"/>
    <dgm:cxn modelId="{AC4EA57A-E4C0-4C2D-8EC9-38BC20FC13B6}" type="presParOf" srcId="{3ADEA4DF-6814-494D-9D3D-41947417052B}" destId="{69028BD0-349D-4B47-B1F4-B64C6478DE3C}" srcOrd="4" destOrd="0" presId="urn:microsoft.com/office/officeart/2016/7/layout/RoundedRectangleTimeline"/>
    <dgm:cxn modelId="{AA8AD3DD-2E80-42F5-B3E4-A5C7AF3802D4}" type="presParOf" srcId="{196C9F68-3606-4282-A4C6-4485F1280B5F}" destId="{619CFBB1-86F5-45A6-80BA-23F97450662F}" srcOrd="7" destOrd="0" presId="urn:microsoft.com/office/officeart/2016/7/layout/RoundedRectangleTimeline"/>
    <dgm:cxn modelId="{FDD0F37D-1C7B-48B3-AC81-ED4C6F1B5BBD}" type="presParOf" srcId="{196C9F68-3606-4282-A4C6-4485F1280B5F}" destId="{E4E0A96A-AF87-442A-A1A3-64B8F3CFC7FE}" srcOrd="8" destOrd="0" presId="urn:microsoft.com/office/officeart/2016/7/layout/RoundedRectangleTimeline"/>
    <dgm:cxn modelId="{CF303A04-9A48-4B41-A7BB-CC3D8C5695D3}" type="presParOf" srcId="{E4E0A96A-AF87-442A-A1A3-64B8F3CFC7FE}" destId="{483E7832-9872-48C4-8E65-DCB39D4CDBDF}" srcOrd="0" destOrd="0" presId="urn:microsoft.com/office/officeart/2016/7/layout/RoundedRectangleTimeline"/>
    <dgm:cxn modelId="{73245F8D-03D3-46C1-81E4-D90E66C49907}" type="presParOf" srcId="{E4E0A96A-AF87-442A-A1A3-64B8F3CFC7FE}" destId="{1FA3C236-5719-4A33-A6BB-80FA85F940E3}" srcOrd="1" destOrd="0" presId="urn:microsoft.com/office/officeart/2016/7/layout/RoundedRectangleTimeline"/>
    <dgm:cxn modelId="{412C5C97-3381-4F16-9B7D-FDFBEDD4E918}" type="presParOf" srcId="{E4E0A96A-AF87-442A-A1A3-64B8F3CFC7FE}" destId="{18F1C823-9ACD-4FCD-8102-F468DCE57A45}" srcOrd="2" destOrd="0" presId="urn:microsoft.com/office/officeart/2016/7/layout/RoundedRectangleTimeline"/>
    <dgm:cxn modelId="{23A8F6FC-DFDA-4E9F-A354-A33937E1BFC9}" type="presParOf" srcId="{E4E0A96A-AF87-442A-A1A3-64B8F3CFC7FE}" destId="{F8AD0AB8-BBDF-4F0A-A6A0-850E289DD521}" srcOrd="3" destOrd="0" presId="urn:microsoft.com/office/officeart/2016/7/layout/RoundedRectangleTimeline"/>
    <dgm:cxn modelId="{C02C06C2-0966-4212-84DD-DA325FCEF64C}" type="presParOf" srcId="{E4E0A96A-AF87-442A-A1A3-64B8F3CFC7FE}" destId="{11CAE2E7-2E06-450A-A729-9C2DCEF85421}" srcOrd="4" destOrd="0" presId="urn:microsoft.com/office/officeart/2016/7/layout/RoundedRectangleTimeline"/>
    <dgm:cxn modelId="{4709FF21-4FF7-4C21-BBC1-E03B8FC57C62}" type="presParOf" srcId="{196C9F68-3606-4282-A4C6-4485F1280B5F}" destId="{497669D3-EADE-4241-B25F-D1644F934C81}" srcOrd="9" destOrd="0" presId="urn:microsoft.com/office/officeart/2016/7/layout/RoundedRectangleTimeline"/>
    <dgm:cxn modelId="{11BC1035-9877-40C4-8093-B8C5A5F1279B}" type="presParOf" srcId="{196C9F68-3606-4282-A4C6-4485F1280B5F}" destId="{05179EB2-DE22-427F-8BDA-30FDB6B8B175}" srcOrd="10" destOrd="0" presId="urn:microsoft.com/office/officeart/2016/7/layout/RoundedRectangleTimeline"/>
    <dgm:cxn modelId="{4E3CAC67-028A-4AC8-86A4-4DCFBD91CEF9}" type="presParOf" srcId="{05179EB2-DE22-427F-8BDA-30FDB6B8B175}" destId="{9EFE557B-9900-4BAC-8C7C-39F8FEB5C214}" srcOrd="0" destOrd="0" presId="urn:microsoft.com/office/officeart/2016/7/layout/RoundedRectangleTimeline"/>
    <dgm:cxn modelId="{53D96F81-372E-471A-89A0-7657AFE3078D}" type="presParOf" srcId="{05179EB2-DE22-427F-8BDA-30FDB6B8B175}" destId="{F7D2CE3C-1C1E-4623-84F3-DF3E274F147E}" srcOrd="1" destOrd="0" presId="urn:microsoft.com/office/officeart/2016/7/layout/RoundedRectangleTimeline"/>
    <dgm:cxn modelId="{73D9629A-4127-490F-B1BB-FD61636AA686}" type="presParOf" srcId="{05179EB2-DE22-427F-8BDA-30FDB6B8B175}" destId="{2139742D-3E20-4F78-9771-302883D3CE6E}" srcOrd="2" destOrd="0" presId="urn:microsoft.com/office/officeart/2016/7/layout/RoundedRectangleTimeline"/>
    <dgm:cxn modelId="{777AC806-894C-4E6F-A324-6207586AB97F}" type="presParOf" srcId="{05179EB2-DE22-427F-8BDA-30FDB6B8B175}" destId="{7B2D7839-728B-4D88-933C-16BFC225DD3B}" srcOrd="3" destOrd="0" presId="urn:microsoft.com/office/officeart/2016/7/layout/RoundedRectangleTimeline"/>
    <dgm:cxn modelId="{CE607E30-210D-4DEC-B0DE-CA2C4D97BE2B}" type="presParOf" srcId="{05179EB2-DE22-427F-8BDA-30FDB6B8B175}" destId="{0CB28CC4-B4BB-499D-B351-370B0CCD63F7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D226-49D7-4C30-90DC-CA1755D98829}">
      <dsp:nvSpPr>
        <dsp:cNvPr id="0" name=""/>
        <dsp:cNvSpPr/>
      </dsp:nvSpPr>
      <dsp:spPr>
        <a:xfrm rot="16200000">
          <a:off x="1311543" y="868481"/>
          <a:ext cx="350175" cy="1764792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latin typeface="+mn-lt"/>
            </a:rPr>
            <a:t>1913</a:t>
          </a:r>
        </a:p>
      </dsp:txBody>
      <dsp:txXfrm rot="5400000">
        <a:off x="621329" y="1592883"/>
        <a:ext cx="1747698" cy="315987"/>
      </dsp:txXfrm>
    </dsp:sp>
    <dsp:sp modelId="{45A02F84-C6CB-43F5-AEE4-3EA66C2BD25F}">
      <dsp:nvSpPr>
        <dsp:cNvPr id="0" name=""/>
        <dsp:cNvSpPr/>
      </dsp:nvSpPr>
      <dsp:spPr>
        <a:xfrm>
          <a:off x="0" y="0"/>
          <a:ext cx="2941320" cy="122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3716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800" kern="1200" noProof="0" dirty="0">
              <a:latin typeface="+mn-lt"/>
            </a:rPr>
            <a:t>Niels Bohr introduz o termo “salto quântico”  na sua proposta do modelo atómico.</a:t>
          </a:r>
        </a:p>
      </dsp:txBody>
      <dsp:txXfrm>
        <a:off x="0" y="0"/>
        <a:ext cx="2941320" cy="1225614"/>
      </dsp:txXfrm>
    </dsp:sp>
    <dsp:sp modelId="{6BA46904-CB7C-4538-BD49-D3891EF19552}">
      <dsp:nvSpPr>
        <dsp:cNvPr id="0" name=""/>
        <dsp:cNvSpPr/>
      </dsp:nvSpPr>
      <dsp:spPr>
        <a:xfrm>
          <a:off x="1470660" y="1295649"/>
          <a:ext cx="0" cy="28014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DBD0-77FE-49D1-A275-A272C8C5E426}">
      <dsp:nvSpPr>
        <dsp:cNvPr id="0" name=""/>
        <dsp:cNvSpPr/>
      </dsp:nvSpPr>
      <dsp:spPr>
        <a:xfrm>
          <a:off x="1435642" y="1225614"/>
          <a:ext cx="70035" cy="700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15E2-3277-4D8E-8484-FF5088C8BF01}">
      <dsp:nvSpPr>
        <dsp:cNvPr id="0" name=""/>
        <dsp:cNvSpPr/>
      </dsp:nvSpPr>
      <dsp:spPr>
        <a:xfrm>
          <a:off x="2353056" y="1575790"/>
          <a:ext cx="1764792" cy="350175"/>
        </a:xfrm>
        <a:prstGeom prst="rect">
          <a:avLst/>
        </a:prstGeom>
        <a:solidFill>
          <a:schemeClr val="accent5">
            <a:hueOff val="72001"/>
            <a:satOff val="1738"/>
            <a:lumOff val="-8392"/>
            <a:alphaOff val="0"/>
          </a:schemeClr>
        </a:solidFill>
        <a:ln w="12700" cap="flat" cmpd="sng" algn="ctr">
          <a:solidFill>
            <a:schemeClr val="accent5">
              <a:hueOff val="72001"/>
              <a:satOff val="1738"/>
              <a:lumOff val="-8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latin typeface="+mn-lt"/>
            </a:rPr>
            <a:t>1926</a:t>
          </a:r>
        </a:p>
      </dsp:txBody>
      <dsp:txXfrm>
        <a:off x="2353056" y="1575790"/>
        <a:ext cx="1764792" cy="350175"/>
      </dsp:txXfrm>
    </dsp:sp>
    <dsp:sp modelId="{FEBD3C2A-A340-470A-A475-AE614EA07678}">
      <dsp:nvSpPr>
        <dsp:cNvPr id="0" name=""/>
        <dsp:cNvSpPr/>
      </dsp:nvSpPr>
      <dsp:spPr>
        <a:xfrm>
          <a:off x="1764792" y="2276141"/>
          <a:ext cx="2941320" cy="122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800" b="0" i="0" kern="1200" noProof="0" dirty="0"/>
            <a:t>Explicação dos níveis de energia em termos da </a:t>
          </a:r>
          <a:r>
            <a:rPr lang="pt-BR" sz="1800" b="0" i="0" u="none" kern="1200" noProof="0" dirty="0"/>
            <a:t>equação de </a:t>
          </a:r>
          <a:r>
            <a:rPr lang="pt-BR" sz="1800" b="0" i="0" u="none" kern="1200" noProof="0" dirty="0" err="1"/>
            <a:t>Schrödinger</a:t>
          </a:r>
          <a:r>
            <a:rPr lang="pt-BR" sz="1800" b="0" i="0" kern="1200" noProof="0" dirty="0"/>
            <a:t> em 1926.</a:t>
          </a:r>
          <a:endParaRPr lang="pt-BR" sz="1800" kern="1200" noProof="0" dirty="0">
            <a:latin typeface="+mn-lt"/>
          </a:endParaRPr>
        </a:p>
      </dsp:txBody>
      <dsp:txXfrm>
        <a:off x="1764792" y="2276141"/>
        <a:ext cx="2941320" cy="1225614"/>
      </dsp:txXfrm>
    </dsp:sp>
    <dsp:sp modelId="{080474C8-0FEA-4FD1-97F1-0978CFB4A37F}">
      <dsp:nvSpPr>
        <dsp:cNvPr id="0" name=""/>
        <dsp:cNvSpPr/>
      </dsp:nvSpPr>
      <dsp:spPr>
        <a:xfrm>
          <a:off x="3235452" y="1925965"/>
          <a:ext cx="0" cy="280140"/>
        </a:xfrm>
        <a:prstGeom prst="line">
          <a:avLst/>
        </a:prstGeom>
        <a:noFill/>
        <a:ln w="6350" cap="flat" cmpd="sng" algn="ctr">
          <a:solidFill>
            <a:schemeClr val="accent5">
              <a:hueOff val="72001"/>
              <a:satOff val="1738"/>
              <a:lumOff val="-839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FB61-2602-4A58-81E6-6F133DB1E419}">
      <dsp:nvSpPr>
        <dsp:cNvPr id="0" name=""/>
        <dsp:cNvSpPr/>
      </dsp:nvSpPr>
      <dsp:spPr>
        <a:xfrm>
          <a:off x="3200434" y="2206106"/>
          <a:ext cx="70035" cy="70035"/>
        </a:xfrm>
        <a:prstGeom prst="ellipse">
          <a:avLst/>
        </a:prstGeom>
        <a:solidFill>
          <a:schemeClr val="accent5">
            <a:hueOff val="72001"/>
            <a:satOff val="1738"/>
            <a:lumOff val="-8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041D-873A-4600-A9C7-C0A0ADFB138B}">
      <dsp:nvSpPr>
        <dsp:cNvPr id="0" name=""/>
        <dsp:cNvSpPr/>
      </dsp:nvSpPr>
      <dsp:spPr>
        <a:xfrm>
          <a:off x="4117848" y="1575790"/>
          <a:ext cx="1764792" cy="350175"/>
        </a:xfrm>
        <a:prstGeom prst="rect">
          <a:avLst/>
        </a:prstGeom>
        <a:solidFill>
          <a:schemeClr val="accent5">
            <a:hueOff val="144003"/>
            <a:satOff val="3477"/>
            <a:lumOff val="-16784"/>
            <a:alphaOff val="0"/>
          </a:schemeClr>
        </a:solidFill>
        <a:ln w="12700" cap="flat" cmpd="sng" algn="ctr">
          <a:solidFill>
            <a:schemeClr val="accent5">
              <a:hueOff val="144003"/>
              <a:satOff val="3477"/>
              <a:lumOff val="-16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latin typeface="+mn-lt"/>
            </a:rPr>
            <a:t>1927</a:t>
          </a:r>
        </a:p>
      </dsp:txBody>
      <dsp:txXfrm>
        <a:off x="4117848" y="1575790"/>
        <a:ext cx="1764792" cy="350175"/>
      </dsp:txXfrm>
    </dsp:sp>
    <dsp:sp modelId="{80CDBBF8-C6B4-4166-87C1-DC9120CC7586}">
      <dsp:nvSpPr>
        <dsp:cNvPr id="0" name=""/>
        <dsp:cNvSpPr/>
      </dsp:nvSpPr>
      <dsp:spPr>
        <a:xfrm>
          <a:off x="3529584" y="0"/>
          <a:ext cx="2941320" cy="122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3716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800" kern="1200" noProof="0" dirty="0"/>
            <a:t>Interpretação de Copenhague desenvolvida por </a:t>
          </a:r>
          <a:r>
            <a:rPr lang="es-419" sz="1800" kern="1200" dirty="0"/>
            <a:t>Niels Bohr y Werner Heisenberg </a:t>
          </a:r>
          <a:endParaRPr lang="pt-BR" sz="1800" kern="1200" noProof="0" dirty="0">
            <a:latin typeface="+mn-lt"/>
          </a:endParaRPr>
        </a:p>
      </dsp:txBody>
      <dsp:txXfrm>
        <a:off x="3529584" y="0"/>
        <a:ext cx="2941320" cy="1225614"/>
      </dsp:txXfrm>
    </dsp:sp>
    <dsp:sp modelId="{89759DE5-9F8A-470E-A6D8-F13BB4DEE93D}">
      <dsp:nvSpPr>
        <dsp:cNvPr id="0" name=""/>
        <dsp:cNvSpPr/>
      </dsp:nvSpPr>
      <dsp:spPr>
        <a:xfrm>
          <a:off x="5000244" y="1295649"/>
          <a:ext cx="0" cy="280140"/>
        </a:xfrm>
        <a:prstGeom prst="line">
          <a:avLst/>
        </a:prstGeom>
        <a:noFill/>
        <a:ln w="6350" cap="flat" cmpd="sng" algn="ctr">
          <a:solidFill>
            <a:schemeClr val="accent5">
              <a:hueOff val="144003"/>
              <a:satOff val="3477"/>
              <a:lumOff val="-1678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F286-8B46-4A20-ACAC-84BA2D6EFBBC}">
      <dsp:nvSpPr>
        <dsp:cNvPr id="0" name=""/>
        <dsp:cNvSpPr/>
      </dsp:nvSpPr>
      <dsp:spPr>
        <a:xfrm>
          <a:off x="4965226" y="1225614"/>
          <a:ext cx="70035" cy="70035"/>
        </a:xfrm>
        <a:prstGeom prst="ellipse">
          <a:avLst/>
        </a:prstGeom>
        <a:solidFill>
          <a:schemeClr val="accent5">
            <a:hueOff val="144003"/>
            <a:satOff val="3477"/>
            <a:lumOff val="-16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D3FF2-195B-429B-BC6F-5B5A7FED2BE2}">
      <dsp:nvSpPr>
        <dsp:cNvPr id="0" name=""/>
        <dsp:cNvSpPr/>
      </dsp:nvSpPr>
      <dsp:spPr>
        <a:xfrm>
          <a:off x="5882640" y="1575790"/>
          <a:ext cx="1764792" cy="350175"/>
        </a:xfrm>
        <a:prstGeom prst="rect">
          <a:avLst/>
        </a:prstGeom>
        <a:solidFill>
          <a:schemeClr val="accent5">
            <a:hueOff val="216004"/>
            <a:satOff val="5215"/>
            <a:lumOff val="-25177"/>
            <a:alphaOff val="0"/>
          </a:schemeClr>
        </a:solidFill>
        <a:ln w="12700" cap="flat" cmpd="sng" algn="ctr">
          <a:solidFill>
            <a:schemeClr val="accent5">
              <a:hueOff val="216004"/>
              <a:satOff val="5215"/>
              <a:lumOff val="-2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800" kern="1200" noProof="0" dirty="0">
              <a:latin typeface="+mn-lt"/>
            </a:rPr>
            <a:t>1980</a:t>
          </a:r>
        </a:p>
      </dsp:txBody>
      <dsp:txXfrm>
        <a:off x="5882640" y="1575790"/>
        <a:ext cx="1764792" cy="350175"/>
      </dsp:txXfrm>
    </dsp:sp>
    <dsp:sp modelId="{1BB5FD64-47F9-47A3-911F-535BFE17A3B9}">
      <dsp:nvSpPr>
        <dsp:cNvPr id="0" name=""/>
        <dsp:cNvSpPr/>
      </dsp:nvSpPr>
      <dsp:spPr>
        <a:xfrm>
          <a:off x="5294376" y="2276141"/>
          <a:ext cx="2941320" cy="122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800" kern="1200" noProof="0" dirty="0">
              <a:latin typeface="+mn-lt"/>
            </a:rPr>
            <a:t>Foi possível aprisionar e enfriar um único átomo com lasers.</a:t>
          </a:r>
        </a:p>
      </dsp:txBody>
      <dsp:txXfrm>
        <a:off x="5294376" y="2276141"/>
        <a:ext cx="2941320" cy="1225614"/>
      </dsp:txXfrm>
    </dsp:sp>
    <dsp:sp modelId="{FE9B27EB-7AC7-485A-9A55-41E8118F9EAF}">
      <dsp:nvSpPr>
        <dsp:cNvPr id="0" name=""/>
        <dsp:cNvSpPr/>
      </dsp:nvSpPr>
      <dsp:spPr>
        <a:xfrm>
          <a:off x="6765036" y="1925965"/>
          <a:ext cx="0" cy="280140"/>
        </a:xfrm>
        <a:prstGeom prst="line">
          <a:avLst/>
        </a:prstGeom>
        <a:noFill/>
        <a:ln w="6350" cap="flat" cmpd="sng" algn="ctr">
          <a:solidFill>
            <a:schemeClr val="accent5">
              <a:hueOff val="216004"/>
              <a:satOff val="5215"/>
              <a:lumOff val="-25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D4721-4664-4AD0-9F11-DBE7E0B207D5}">
      <dsp:nvSpPr>
        <dsp:cNvPr id="0" name=""/>
        <dsp:cNvSpPr/>
      </dsp:nvSpPr>
      <dsp:spPr>
        <a:xfrm>
          <a:off x="6730019" y="2206106"/>
          <a:ext cx="70035" cy="70035"/>
        </a:xfrm>
        <a:prstGeom prst="ellipse">
          <a:avLst/>
        </a:prstGeom>
        <a:solidFill>
          <a:schemeClr val="accent5">
            <a:hueOff val="216004"/>
            <a:satOff val="5215"/>
            <a:lumOff val="-2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E7832-9872-48C4-8E65-DCB39D4CDBDF}">
      <dsp:nvSpPr>
        <dsp:cNvPr id="0" name=""/>
        <dsp:cNvSpPr/>
      </dsp:nvSpPr>
      <dsp:spPr>
        <a:xfrm>
          <a:off x="7647432" y="1575790"/>
          <a:ext cx="1764792" cy="350175"/>
        </a:xfrm>
        <a:prstGeom prst="rect">
          <a:avLst/>
        </a:prstGeom>
        <a:solidFill>
          <a:schemeClr val="accent5">
            <a:hueOff val="288005"/>
            <a:satOff val="6954"/>
            <a:lumOff val="-33569"/>
            <a:alphaOff val="0"/>
          </a:schemeClr>
        </a:solidFill>
        <a:ln w="12700" cap="flat" cmpd="sng" algn="ctr">
          <a:solidFill>
            <a:schemeClr val="accent5">
              <a:hueOff val="288005"/>
              <a:satOff val="6954"/>
              <a:lumOff val="-33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800" kern="1200" noProof="0" dirty="0">
              <a:latin typeface="+mn-lt"/>
            </a:rPr>
            <a:t>1986</a:t>
          </a:r>
          <a:endParaRPr lang="pt-BR" sz="1800" kern="1200" noProof="0" dirty="0">
            <a:latin typeface="+mn-lt"/>
          </a:endParaRPr>
        </a:p>
      </dsp:txBody>
      <dsp:txXfrm>
        <a:off x="7647432" y="1575790"/>
        <a:ext cx="1764792" cy="350175"/>
      </dsp:txXfrm>
    </dsp:sp>
    <dsp:sp modelId="{1FA3C236-5719-4A33-A6BB-80FA85F940E3}">
      <dsp:nvSpPr>
        <dsp:cNvPr id="0" name=""/>
        <dsp:cNvSpPr/>
      </dsp:nvSpPr>
      <dsp:spPr>
        <a:xfrm>
          <a:off x="7059168" y="0"/>
          <a:ext cx="2941320" cy="122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3716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800" kern="1200" noProof="0" dirty="0"/>
            <a:t>Observação experimental de saltos quânticos por primeira vez. (</a:t>
          </a:r>
          <a:r>
            <a:rPr lang="es-ES" sz="1800" b="0" kern="1200" dirty="0" err="1"/>
            <a:t>Nagourney</a:t>
          </a:r>
          <a:r>
            <a:rPr lang="es-ES" sz="1800" b="0" kern="1200" dirty="0"/>
            <a:t> et. al.)</a:t>
          </a:r>
          <a:endParaRPr lang="pt-BR" sz="1800" kern="1200" noProof="0" dirty="0">
            <a:latin typeface="+mn-lt"/>
          </a:endParaRPr>
        </a:p>
      </dsp:txBody>
      <dsp:txXfrm>
        <a:off x="7059168" y="0"/>
        <a:ext cx="2941320" cy="1225614"/>
      </dsp:txXfrm>
    </dsp:sp>
    <dsp:sp modelId="{18F1C823-9ACD-4FCD-8102-F468DCE57A45}">
      <dsp:nvSpPr>
        <dsp:cNvPr id="0" name=""/>
        <dsp:cNvSpPr/>
      </dsp:nvSpPr>
      <dsp:spPr>
        <a:xfrm>
          <a:off x="8529828" y="1295649"/>
          <a:ext cx="0" cy="280140"/>
        </a:xfrm>
        <a:prstGeom prst="line">
          <a:avLst/>
        </a:prstGeom>
        <a:noFill/>
        <a:ln w="6350" cap="flat" cmpd="sng" algn="ctr">
          <a:solidFill>
            <a:schemeClr val="accent5">
              <a:hueOff val="288005"/>
              <a:satOff val="6954"/>
              <a:lumOff val="-3356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0AB8-BBDF-4F0A-A6A0-850E289DD521}">
      <dsp:nvSpPr>
        <dsp:cNvPr id="0" name=""/>
        <dsp:cNvSpPr/>
      </dsp:nvSpPr>
      <dsp:spPr>
        <a:xfrm>
          <a:off x="8494811" y="1225614"/>
          <a:ext cx="70035" cy="70035"/>
        </a:xfrm>
        <a:prstGeom prst="ellipse">
          <a:avLst/>
        </a:prstGeom>
        <a:solidFill>
          <a:schemeClr val="accent5">
            <a:hueOff val="288005"/>
            <a:satOff val="6954"/>
            <a:lumOff val="-33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E557B-9900-4BAC-8C7C-39F8FEB5C214}">
      <dsp:nvSpPr>
        <dsp:cNvPr id="0" name=""/>
        <dsp:cNvSpPr/>
      </dsp:nvSpPr>
      <dsp:spPr>
        <a:xfrm rot="5400000">
          <a:off x="10119533" y="868481"/>
          <a:ext cx="350175" cy="1764792"/>
        </a:xfrm>
        <a:prstGeom prst="round2Same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accent5">
              <a:hueOff val="360006"/>
              <a:satOff val="8692"/>
              <a:lumOff val="-4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800" kern="1200" noProof="0" dirty="0">
              <a:latin typeface="+mn-lt"/>
            </a:rPr>
            <a:t>2019</a:t>
          </a:r>
          <a:endParaRPr lang="pt-BR" sz="1800" kern="1200" noProof="0" dirty="0">
            <a:latin typeface="+mn-lt"/>
          </a:endParaRPr>
        </a:p>
      </dsp:txBody>
      <dsp:txXfrm rot="-5400000">
        <a:off x="9412225" y="1592883"/>
        <a:ext cx="1747698" cy="315987"/>
      </dsp:txXfrm>
    </dsp:sp>
    <dsp:sp modelId="{F7D2CE3C-1C1E-4623-84F3-DF3E274F147E}">
      <dsp:nvSpPr>
        <dsp:cNvPr id="0" name=""/>
        <dsp:cNvSpPr/>
      </dsp:nvSpPr>
      <dsp:spPr>
        <a:xfrm>
          <a:off x="8823960" y="2276141"/>
          <a:ext cx="2941320" cy="122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800" kern="1200" noProof="0" dirty="0"/>
            <a:t>Observação de saltos quânticos em um átomo artificial. (</a:t>
          </a:r>
          <a:r>
            <a:rPr lang="pt-BR" sz="1800" kern="1200" noProof="0" dirty="0" err="1"/>
            <a:t>Minev</a:t>
          </a:r>
          <a:r>
            <a:rPr lang="es-ES" sz="1800" b="0" kern="1200" dirty="0"/>
            <a:t> et. al.)</a:t>
          </a:r>
          <a:endParaRPr lang="pt-BR" sz="1800" kern="1200" noProof="0" dirty="0">
            <a:latin typeface="+mn-lt"/>
          </a:endParaRPr>
        </a:p>
      </dsp:txBody>
      <dsp:txXfrm>
        <a:off x="8823960" y="2276141"/>
        <a:ext cx="2941320" cy="1225614"/>
      </dsp:txXfrm>
    </dsp:sp>
    <dsp:sp modelId="{2139742D-3E20-4F78-9771-302883D3CE6E}">
      <dsp:nvSpPr>
        <dsp:cNvPr id="0" name=""/>
        <dsp:cNvSpPr/>
      </dsp:nvSpPr>
      <dsp:spPr>
        <a:xfrm>
          <a:off x="10294620" y="1925965"/>
          <a:ext cx="0" cy="280140"/>
        </a:xfrm>
        <a:prstGeom prst="line">
          <a:avLst/>
        </a:prstGeom>
        <a:noFill/>
        <a:ln w="6350" cap="flat" cmpd="sng" algn="ctr">
          <a:solidFill>
            <a:schemeClr val="accent5">
              <a:hueOff val="360006"/>
              <a:satOff val="8692"/>
              <a:lumOff val="-4196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D7839-728B-4D88-933C-16BFC225DD3B}">
      <dsp:nvSpPr>
        <dsp:cNvPr id="0" name=""/>
        <dsp:cNvSpPr/>
      </dsp:nvSpPr>
      <dsp:spPr>
        <a:xfrm>
          <a:off x="10259603" y="2206106"/>
          <a:ext cx="70035" cy="70035"/>
        </a:xfrm>
        <a:prstGeom prst="ellipse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Escala de tiempo rectangular redondeada"/>
  <dgm:desc val="Se usa para mostrar una lista de eventos en orden cronológico. Un cuadro invisible contiene la descripción mientras que la fecha se muestra en rectángulos, excepto el primer y último nodo, en los que las esquinas del rectángulo son redondeadas. Puede mostrar una gran cantidad de texto y un formato de fecha descriptivo larg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AABBB-F1BE-4363-BBD5-0DD1159694AA}" type="datetime1">
              <a:rPr lang="es-ES" smtClean="0"/>
              <a:t>11/07/2022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845F39-3ED7-4557-8E83-69CFB9EC7E67}" type="datetime1">
              <a:rPr lang="es-ES" smtClean="0"/>
              <a:t>11/07/2022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5E7C03-88B8-4DAC-AE1C-964A18E7E8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37B167-7500-4BD6-8ABE-109491A63DCA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10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38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11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89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12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496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13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618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15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6EF900-572F-40CC-9355-44E7BEBB4E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C402201-A675-4417-85D0-6A7751A235E0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16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05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17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01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E845F39-3ED7-4557-8E83-69CFB9EC7E67}" type="datetime1">
              <a:rPr lang="es-ES" smtClean="0"/>
              <a:t>11/07/2022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7CCE34D-CFF1-4FFE-815B-D050E7ED2DF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27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3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4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46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es-ES" smtClean="0"/>
              <a:t>5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5C649D-2A27-4622-ADC3-122576274F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D8F4E6A-E35F-442E-A544-AD74ACC7AAC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54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6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56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7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79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E845F39-3ED7-4557-8E83-69CFB9EC7E67}" type="datetime1">
              <a:rPr lang="es-ES" smtClean="0"/>
              <a:t>11/07/2022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7CCE34D-CFF1-4FFE-815B-D050E7ED2D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96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/>
              <a:p>
                <a:pPr rtl="0"/>
                <a:endParaRPr lang="pt-BR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/>
              <a:p>
                <a:pPr marL="0" lv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r>
                  <a:rPr lang="pt-BR" sz="1200" dirty="0">
                    <a:solidFill>
                      <a:schemeClr val="bg1"/>
                    </a:solidFill>
                  </a:rPr>
                  <a:t>Montagem experimental:</a:t>
                </a:r>
              </a:p>
              <a:p>
                <a:pPr marL="0" lv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r>
                  <a:rPr lang="pt-BR" sz="12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onsistio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um bloque de acero </a:t>
                </a:r>
                <a:r>
                  <a:rPr lang="pt-B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inoxidable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preparado para um médio </a:t>
                </a:r>
                <a:r>
                  <a:rPr lang="pt-B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condições de </a:t>
                </a:r>
                <a:r>
                  <a:rPr lang="pt-B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vacio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mantenido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una bomba de iones de 20 litros/segundo. </a:t>
                </a:r>
                <a:r>
                  <a:rPr lang="es-419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ion de </a:t>
                </a:r>
                <a:r>
                  <a:rPr lang="es-419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bário</a:t>
                </a:r>
                <a:r>
                  <a:rPr lang="es-419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fue enfriado con dos rayos láser colineales.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laser LD490 foi responsável por conduzir as transições 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𝑆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_(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1/2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𝑃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_(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1/2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em 493 </a:t>
                </a:r>
                <a:r>
                  <a:rPr lang="pt-B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nm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(azul), enquanto o laser DCM é o gerador da transição 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𝐷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_(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3/2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𝑃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_(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1/2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em 650 </a:t>
                </a:r>
                <a:r>
                  <a:rPr lang="pt-B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nm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(vermelho).</a:t>
                </a:r>
                <a:endParaRPr lang="es-419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excitação para o nível 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𝐷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_(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5/2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(metaestável, que permite observar o salto quântico) 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foi feita focalizando uma lâmpada de bário filtrada no íon. </a:t>
                </a:r>
                <a:endParaRPr lang="es-419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Depois de sucessivas excitações para o nível 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𝑃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_(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3/2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o íon decai para o nível 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𝐷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_(</a:t>
                </a:r>
                <a:r>
                  <a:rPr lang="pt-B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5/2</a:t>
                </a:r>
                <a:r>
                  <a:rPr lang="es-419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 qual permanece preso até decair espontaneamente para o estado fundamental.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endParaRPr lang="pt-BR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RESULTADO:</a:t>
                </a:r>
              </a:p>
              <a:p>
                <a:pPr marL="0" lv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endParaRPr lang="es-419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lâmpada de cátodo oco de bário no íon.</a:t>
                </a:r>
                <a:endParaRPr lang="es-419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endParaRPr lang="es-419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Uma vez que a lâmpada foi ativada, a fluorescência detectada mudou aleatoriamente de acordo com o estado ocupado pelo íon. </a:t>
                </a:r>
                <a:endParaRPr lang="es-419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 períodos escuros são a evidência da ocorrência dos saltos quânticos.</a:t>
                </a:r>
                <a:endParaRPr lang="es-419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419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419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pt-BR" sz="1200" dirty="0">
                    <a:solidFill>
                      <a:schemeClr val="bg1"/>
                    </a:solidFill>
                  </a:rPr>
                  <a:t>A principal diferença é que o gabinete a vácuo é um bloco de aço inoxidável com as janelas, bomba e gabinete conectado de passagem eletrônica é que o sistema pode ser facilmente modificado.</a:t>
                </a:r>
              </a:p>
              <a:p>
                <a:pPr rtl="0"/>
                <a:endParaRPr lang="pt-BR" sz="1200" dirty="0">
                  <a:solidFill>
                    <a:schemeClr val="bg1"/>
                  </a:solidFill>
                </a:endParaRP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9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11/07/2022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27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s-ES" sz="4800"/>
              <a:t>Flotante en 3D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EDITAR</a:t>
            </a:r>
          </a:p>
        </p:txBody>
      </p:sp>
      <p:sp>
        <p:nvSpPr>
          <p:cNvPr id="21" name="Marcador de contenid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es-ES" sz="1600"/>
              <a:t>Haga clic para agregar texto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8" name="Marcador de posición de imagen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0" name="Marcador de posición de imagen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Marcador de contenido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lt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lt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Escala de tiemp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a libre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0" name="Forma lib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Forma lib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40" name="Títul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es-ES"/>
              <a:t>Equipo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56" name="Marcador de posición de imagen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57" name="Marcador de posición de imagen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58" name="Marcador de posición de imagen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9" name="Marcador de posición de imagen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63" name="Marcador de texto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5" name="Marcador de texto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7" name="Marcador de texto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9" name="Marcador de texto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ido y columna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s-ES"/>
              <a:t>Ejemplo de Texto de pie de página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slide" Target="slide17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49" y="2702379"/>
            <a:ext cx="8654143" cy="1468855"/>
          </a:xfrm>
        </p:spPr>
        <p:txBody>
          <a:bodyPr rtlCol="0" anchor="b" anchorCtr="0">
            <a:normAutofit/>
          </a:bodyPr>
          <a:lstStyle/>
          <a:p>
            <a:pPr algn="ctr" rtl="0"/>
            <a:r>
              <a:rPr lang="pt-BR" dirty="0"/>
              <a:t>Saltos quânticos, sua história e observação</a:t>
            </a:r>
          </a:p>
        </p:txBody>
      </p:sp>
      <p:pic>
        <p:nvPicPr>
          <p:cNvPr id="14" name="Marcador de posición de imagen 13" descr="Fondo digital de puntos de dato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50000" r="1296" b="20973"/>
          <a:stretch/>
        </p:blipFill>
        <p:spPr>
          <a:xfrm>
            <a:off x="1087730" y="0"/>
            <a:ext cx="10016540" cy="2702379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2206" y="4366795"/>
            <a:ext cx="3864428" cy="52232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Erika T. Ponce Ayala</a:t>
            </a:r>
          </a:p>
          <a:p>
            <a:pPr algn="ctr" rtl="0"/>
            <a:endParaRPr lang="es-ES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18A0E49-7767-A22B-54E0-823DED644C91}"/>
              </a:ext>
            </a:extLst>
          </p:cNvPr>
          <p:cNvSpPr txBox="1">
            <a:spLocks/>
          </p:cNvSpPr>
          <p:nvPr/>
        </p:nvSpPr>
        <p:spPr>
          <a:xfrm>
            <a:off x="0" y="6433457"/>
            <a:ext cx="4171950" cy="36671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/>
              <a:t>Interação da radiação com a materia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5982149-5CD4-8194-7607-37A989078C90}"/>
              </a:ext>
            </a:extLst>
          </p:cNvPr>
          <p:cNvSpPr txBox="1">
            <a:spLocks/>
          </p:cNvSpPr>
          <p:nvPr/>
        </p:nvSpPr>
        <p:spPr>
          <a:xfrm>
            <a:off x="11185071" y="6433456"/>
            <a:ext cx="753836" cy="36671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/>
              <a:t>2022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278246D-D957-655E-104A-D5EDAB59E5DD}"/>
              </a:ext>
            </a:extLst>
          </p:cNvPr>
          <p:cNvSpPr txBox="1">
            <a:spLocks/>
          </p:cNvSpPr>
          <p:nvPr/>
        </p:nvSpPr>
        <p:spPr>
          <a:xfrm>
            <a:off x="4201658" y="4734379"/>
            <a:ext cx="3565524" cy="83366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/>
              <a:t>Instituto de física de São Carlos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/>
              <a:t>Universidade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2">
            <a:extLst>
              <a:ext uri="{FF2B5EF4-FFF2-40B4-BE49-F238E27FC236}">
                <a16:creationId xmlns:a16="http://schemas.microsoft.com/office/drawing/2014/main" id="{93062533-A990-35C1-67AD-42542485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/>
              <a:t>Saltos quânticos, sua história e </a:t>
            </a:r>
            <a:r>
              <a:rPr lang="pt-BR" sz="1200" dirty="0"/>
              <a:t>observação</a:t>
            </a:r>
            <a:r>
              <a:rPr lang="pt-BR" dirty="0"/>
              <a:t> - 2022</a:t>
            </a:r>
            <a:endParaRPr lang="es-ES" dirty="0"/>
          </a:p>
        </p:txBody>
      </p:sp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868" y="39251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ítulo 10">
            <a:extLst>
              <a:ext uri="{FF2B5EF4-FFF2-40B4-BE49-F238E27FC236}">
                <a16:creationId xmlns:a16="http://schemas.microsoft.com/office/drawing/2014/main" id="{4DA4CF37-90D9-0811-3B8F-CEC6FB132AF2}"/>
              </a:ext>
            </a:extLst>
          </p:cNvPr>
          <p:cNvSpPr txBox="1">
            <a:spLocks/>
          </p:cNvSpPr>
          <p:nvPr/>
        </p:nvSpPr>
        <p:spPr>
          <a:xfrm>
            <a:off x="311903" y="1475889"/>
            <a:ext cx="9961131" cy="7379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4. Saltos quânticos em um átomo artificial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9261F7-D087-105A-7657-40B029CEC658}"/>
              </a:ext>
            </a:extLst>
          </p:cNvPr>
          <p:cNvSpPr txBox="1"/>
          <p:nvPr/>
        </p:nvSpPr>
        <p:spPr>
          <a:xfrm>
            <a:off x="693908" y="2099135"/>
            <a:ext cx="10999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No </a:t>
            </a:r>
            <a:r>
              <a:rPr lang="pt-BR" sz="2000" b="1" dirty="0">
                <a:solidFill>
                  <a:srgbClr val="FF0000"/>
                </a:solidFill>
              </a:rPr>
              <a:t>2019</a:t>
            </a:r>
            <a:r>
              <a:rPr lang="pt-BR" sz="2000" dirty="0">
                <a:solidFill>
                  <a:schemeClr val="tx1"/>
                </a:solidFill>
              </a:rPr>
              <a:t> foi reportado uma </a:t>
            </a:r>
            <a:r>
              <a:rPr lang="pt-BR" sz="2000" b="1" dirty="0">
                <a:solidFill>
                  <a:srgbClr val="FF0000"/>
                </a:solidFill>
              </a:rPr>
              <a:t>transição contínua </a:t>
            </a:r>
            <a:r>
              <a:rPr lang="pt-BR" sz="2000" dirty="0">
                <a:solidFill>
                  <a:schemeClr val="tx1"/>
                </a:solidFill>
              </a:rPr>
              <a:t>entre diferentes níveis energéticos e a </a:t>
            </a:r>
            <a:r>
              <a:rPr lang="pt-BR" sz="2000" b="1" dirty="0">
                <a:solidFill>
                  <a:srgbClr val="FF0000"/>
                </a:solidFill>
              </a:rPr>
              <a:t>possibilidade previsão </a:t>
            </a:r>
            <a:r>
              <a:rPr lang="pt-BR" sz="2000" dirty="0">
                <a:solidFill>
                  <a:schemeClr val="tx1"/>
                </a:solidFill>
              </a:rPr>
              <a:t>do seguinte salto quântico a partir de um átomo artificial </a:t>
            </a:r>
            <a:r>
              <a:rPr lang="pt-BR" sz="2000" dirty="0" err="1">
                <a:solidFill>
                  <a:schemeClr val="tx1"/>
                </a:solidFill>
              </a:rPr>
              <a:t>superconductor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4ABF08-52C2-C331-B285-5877FE5F7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5773"/>
          <a:stretch/>
        </p:blipFill>
        <p:spPr>
          <a:xfrm>
            <a:off x="693908" y="3094497"/>
            <a:ext cx="10977319" cy="329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859D0AA2-0485-7186-389E-7827E6F6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33" y="675985"/>
            <a:ext cx="9236687" cy="737975"/>
          </a:xfrm>
        </p:spPr>
        <p:txBody>
          <a:bodyPr rtlCol="0"/>
          <a:lstStyle/>
          <a:p>
            <a:pPr algn="ctr"/>
            <a:r>
              <a:rPr lang="pt-BR" sz="4000" dirty="0"/>
              <a:t>OBSERVAÇÃO DE SALTOS QUÂNTICOS</a:t>
            </a:r>
          </a:p>
        </p:txBody>
      </p:sp>
    </p:spTree>
    <p:extLst>
      <p:ext uri="{BB962C8B-B14F-4D97-AF65-F5344CB8AC3E}">
        <p14:creationId xmlns:p14="http://schemas.microsoft.com/office/powerpoint/2010/main" val="401117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868" y="39251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ítulo 10">
            <a:extLst>
              <a:ext uri="{FF2B5EF4-FFF2-40B4-BE49-F238E27FC236}">
                <a16:creationId xmlns:a16="http://schemas.microsoft.com/office/drawing/2014/main" id="{4DA4CF37-90D9-0811-3B8F-CEC6FB132AF2}"/>
              </a:ext>
            </a:extLst>
          </p:cNvPr>
          <p:cNvSpPr txBox="1">
            <a:spLocks/>
          </p:cNvSpPr>
          <p:nvPr/>
        </p:nvSpPr>
        <p:spPr>
          <a:xfrm>
            <a:off x="365334" y="1445535"/>
            <a:ext cx="9961131" cy="7379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4. Saltos quânticos em um átomo artificial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9261F7-D087-105A-7657-40B029CEC658}"/>
              </a:ext>
            </a:extLst>
          </p:cNvPr>
          <p:cNvSpPr txBox="1"/>
          <p:nvPr/>
        </p:nvSpPr>
        <p:spPr>
          <a:xfrm>
            <a:off x="693908" y="2023345"/>
            <a:ext cx="10999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No </a:t>
            </a:r>
            <a:r>
              <a:rPr lang="pt-BR" sz="2000" b="1" dirty="0">
                <a:solidFill>
                  <a:srgbClr val="FF0000"/>
                </a:solidFill>
              </a:rPr>
              <a:t>2019</a:t>
            </a:r>
            <a:r>
              <a:rPr lang="pt-BR" sz="2000" dirty="0">
                <a:solidFill>
                  <a:schemeClr val="tx1"/>
                </a:solidFill>
              </a:rPr>
              <a:t> foi reportado uma </a:t>
            </a:r>
            <a:r>
              <a:rPr lang="pt-BR" sz="2000" dirty="0">
                <a:solidFill>
                  <a:srgbClr val="FF0000"/>
                </a:solidFill>
              </a:rPr>
              <a:t>transição contínua </a:t>
            </a:r>
            <a:r>
              <a:rPr lang="pt-BR" sz="2000" dirty="0">
                <a:solidFill>
                  <a:schemeClr val="tx1"/>
                </a:solidFill>
              </a:rPr>
              <a:t>entre diferentes níveis energéticos e a </a:t>
            </a:r>
            <a:r>
              <a:rPr lang="pt-BR" sz="2000" dirty="0">
                <a:solidFill>
                  <a:srgbClr val="FF0000"/>
                </a:solidFill>
              </a:rPr>
              <a:t>possibilidade previsão </a:t>
            </a:r>
            <a:r>
              <a:rPr lang="pt-BR" sz="2000" dirty="0">
                <a:solidFill>
                  <a:schemeClr val="tx1"/>
                </a:solidFill>
              </a:rPr>
              <a:t>do seguinte salto quântico a partir de um átomo </a:t>
            </a:r>
            <a:r>
              <a:rPr lang="pt-BR" sz="2000" dirty="0" err="1">
                <a:solidFill>
                  <a:schemeClr val="tx1"/>
                </a:solidFill>
              </a:rPr>
              <a:t>artificil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69821B-20F3-5997-865E-0EF4C101E522}"/>
              </a:ext>
            </a:extLst>
          </p:cNvPr>
          <p:cNvSpPr txBox="1"/>
          <p:nvPr/>
        </p:nvSpPr>
        <p:spPr>
          <a:xfrm>
            <a:off x="223454" y="6049734"/>
            <a:ext cx="1204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interpretação de </a:t>
            </a:r>
            <a:r>
              <a:rPr lang="pt-BR" sz="28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Schöringuer</a:t>
            </a:r>
            <a:r>
              <a:rPr lang="pt-B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sobre os saltos quânticos estava certa?</a:t>
            </a:r>
          </a:p>
        </p:txBody>
      </p:sp>
      <p:pic>
        <p:nvPicPr>
          <p:cNvPr id="29" name="Imagen 28" descr="Foto en blanco y negro de un hombre con lentes y corbata&#10;&#10;Descripción generada automáticamente">
            <a:extLst>
              <a:ext uri="{FF2B5EF4-FFF2-40B4-BE49-F238E27FC236}">
                <a16:creationId xmlns:a16="http://schemas.microsoft.com/office/drawing/2014/main" id="{C7A12144-5131-6623-EBEC-FFBE7591E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046" y="3007949"/>
            <a:ext cx="2280104" cy="2826576"/>
          </a:xfrm>
          <a:prstGeom prst="rect">
            <a:avLst/>
          </a:prstGeom>
        </p:spPr>
      </p:pic>
      <p:pic>
        <p:nvPicPr>
          <p:cNvPr id="35" name="Imagen 34" descr="Foto en blanco y negro de un hombre con traje y corbata&#10;&#10;Descripción generada automáticamente">
            <a:extLst>
              <a:ext uri="{FF2B5EF4-FFF2-40B4-BE49-F238E27FC236}">
                <a16:creationId xmlns:a16="http://schemas.microsoft.com/office/drawing/2014/main" id="{9BEE28CB-6726-7F10-C024-292B54992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801" y="3022032"/>
            <a:ext cx="2068681" cy="2826576"/>
          </a:xfrm>
          <a:prstGeom prst="rect">
            <a:avLst/>
          </a:prstGeom>
        </p:spPr>
      </p:pic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2ED3679-E2EE-42AD-6535-DDDB273E3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082" y="3670300"/>
            <a:ext cx="2951850" cy="1488035"/>
          </a:xfrm>
          <a:prstGeom prst="rect">
            <a:avLst/>
          </a:prstGeom>
        </p:spPr>
      </p:pic>
      <p:sp>
        <p:nvSpPr>
          <p:cNvPr id="17" name="Título 10">
            <a:extLst>
              <a:ext uri="{FF2B5EF4-FFF2-40B4-BE49-F238E27FC236}">
                <a16:creationId xmlns:a16="http://schemas.microsoft.com/office/drawing/2014/main" id="{19263C16-F503-1C0D-0F5C-7CD4B345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633" y="522589"/>
            <a:ext cx="9236687" cy="737975"/>
          </a:xfrm>
        </p:spPr>
        <p:txBody>
          <a:bodyPr rtlCol="0"/>
          <a:lstStyle/>
          <a:p>
            <a:pPr algn="ctr"/>
            <a:r>
              <a:rPr lang="pt-BR" sz="4000" dirty="0"/>
              <a:t>OBSERVAÇÃO DE SALTOS QUÂNTICOS</a:t>
            </a:r>
          </a:p>
        </p:txBody>
      </p:sp>
    </p:spTree>
    <p:extLst>
      <p:ext uri="{BB962C8B-B14F-4D97-AF65-F5344CB8AC3E}">
        <p14:creationId xmlns:p14="http://schemas.microsoft.com/office/powerpoint/2010/main" val="264812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2">
            <a:extLst>
              <a:ext uri="{FF2B5EF4-FFF2-40B4-BE49-F238E27FC236}">
                <a16:creationId xmlns:a16="http://schemas.microsoft.com/office/drawing/2014/main" id="{93062533-A990-35C1-67AD-42542485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/>
              <a:t>Saltos quânticos, sua história e </a:t>
            </a:r>
            <a:r>
              <a:rPr lang="pt-BR" sz="1200" dirty="0"/>
              <a:t>observação</a:t>
            </a:r>
            <a:r>
              <a:rPr lang="pt-BR" dirty="0"/>
              <a:t> - 2022</a:t>
            </a:r>
            <a:endParaRPr lang="es-ES" dirty="0"/>
          </a:p>
        </p:txBody>
      </p:sp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5946" y="39318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ítulo 10">
            <a:extLst>
              <a:ext uri="{FF2B5EF4-FFF2-40B4-BE49-F238E27FC236}">
                <a16:creationId xmlns:a16="http://schemas.microsoft.com/office/drawing/2014/main" id="{4DA4CF37-90D9-0811-3B8F-CEC6FB132AF2}"/>
              </a:ext>
            </a:extLst>
          </p:cNvPr>
          <p:cNvSpPr txBox="1">
            <a:spLocks/>
          </p:cNvSpPr>
          <p:nvPr/>
        </p:nvSpPr>
        <p:spPr>
          <a:xfrm>
            <a:off x="374522" y="1340224"/>
            <a:ext cx="9961131" cy="7379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4. Saltos quânticos em um átomo artificial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DAF455-2104-131F-BAB3-C5F43E93E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0" y="1947143"/>
            <a:ext cx="2161502" cy="29637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CD269B-997E-FA76-3F99-53980D468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126" y="2317668"/>
            <a:ext cx="2808299" cy="2411932"/>
          </a:xfrm>
          <a:prstGeom prst="rect">
            <a:avLst/>
          </a:prstGeom>
        </p:spPr>
      </p:pic>
      <p:sp>
        <p:nvSpPr>
          <p:cNvPr id="13" name="Título 10">
            <a:extLst>
              <a:ext uri="{FF2B5EF4-FFF2-40B4-BE49-F238E27FC236}">
                <a16:creationId xmlns:a16="http://schemas.microsoft.com/office/drawing/2014/main" id="{BEE24B8A-A489-126D-01A8-96A59B4F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33" y="678449"/>
            <a:ext cx="9236687" cy="737975"/>
          </a:xfrm>
        </p:spPr>
        <p:txBody>
          <a:bodyPr rtlCol="0"/>
          <a:lstStyle/>
          <a:p>
            <a:pPr algn="ctr"/>
            <a:r>
              <a:rPr lang="pt-BR" sz="4000" dirty="0"/>
              <a:t>OBSERVAÇÃO DE SALTOS QUÂNTICOS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4E81E51-A6F5-3DCF-4EC5-9B2FCCB0113C}"/>
              </a:ext>
            </a:extLst>
          </p:cNvPr>
          <p:cNvSpPr txBox="1"/>
          <p:nvPr/>
        </p:nvSpPr>
        <p:spPr>
          <a:xfrm>
            <a:off x="6878715" y="2122587"/>
            <a:ext cx="49387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O experimento realizado esteve formado por um circuito elétrico supercondutor computadorizado que se comporta como um átomo de 3 níveis</a:t>
            </a:r>
            <a:endParaRPr lang="pt-BR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13B1CE-0CCF-2354-CA9E-F6A474F0D402}"/>
              </a:ext>
            </a:extLst>
          </p:cNvPr>
          <p:cNvSpPr txBox="1"/>
          <p:nvPr/>
        </p:nvSpPr>
        <p:spPr>
          <a:xfrm>
            <a:off x="6878715" y="3429000"/>
            <a:ext cx="48066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SINAL: Um feixe de luz (do estado claro) seguido de uma pausa referente ao átomo em estado escuro.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A373FBF-0006-FD8E-AEC0-736CAF20D139}"/>
              </a:ext>
            </a:extLst>
          </p:cNvPr>
          <p:cNvSpPr txBox="1"/>
          <p:nvPr/>
        </p:nvSpPr>
        <p:spPr>
          <a:xfrm>
            <a:off x="6917886" y="4539357"/>
            <a:ext cx="45279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previsão de um salto quântico podia ocorrer a escalas de tempo muito finas, ou seja, com alguns microssegundos de antecedência. Em grandes escalas, esse fenômeno continua tendo caráter aleatório, como propôs Bohr.</a:t>
            </a:r>
          </a:p>
          <a:p>
            <a:endParaRPr lang="pt-BR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F5D5D1E0-8E06-530B-1F17-30B1CD991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55" y="4956928"/>
            <a:ext cx="5580042" cy="17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9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2">
            <a:extLst>
              <a:ext uri="{FF2B5EF4-FFF2-40B4-BE49-F238E27FC236}">
                <a16:creationId xmlns:a16="http://schemas.microsoft.com/office/drawing/2014/main" id="{93062533-A990-35C1-67AD-42542485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/>
              <a:t>Saltos quânticos, sua história e </a:t>
            </a:r>
            <a:r>
              <a:rPr lang="pt-BR" sz="1200" dirty="0"/>
              <a:t>observação</a:t>
            </a:r>
            <a:r>
              <a:rPr lang="pt-BR" dirty="0"/>
              <a:t> - 2022</a:t>
            </a:r>
            <a:endParaRPr lang="es-ES" dirty="0"/>
          </a:p>
        </p:txBody>
      </p:sp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67768" y="37854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ítulo 10">
            <a:extLst>
              <a:ext uri="{FF2B5EF4-FFF2-40B4-BE49-F238E27FC236}">
                <a16:creationId xmlns:a16="http://schemas.microsoft.com/office/drawing/2014/main" id="{4DA4CF37-90D9-0811-3B8F-CEC6FB132AF2}"/>
              </a:ext>
            </a:extLst>
          </p:cNvPr>
          <p:cNvSpPr txBox="1">
            <a:spLocks/>
          </p:cNvSpPr>
          <p:nvPr/>
        </p:nvSpPr>
        <p:spPr>
          <a:xfrm>
            <a:off x="354702" y="1439688"/>
            <a:ext cx="9961131" cy="7379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4. Saltos quânticos em um átomo artificial</a:t>
            </a:r>
          </a:p>
        </p:txBody>
      </p:sp>
      <p:sp>
        <p:nvSpPr>
          <p:cNvPr id="13" name="Título 10">
            <a:extLst>
              <a:ext uri="{FF2B5EF4-FFF2-40B4-BE49-F238E27FC236}">
                <a16:creationId xmlns:a16="http://schemas.microsoft.com/office/drawing/2014/main" id="{BEE24B8A-A489-126D-01A8-96A59B4F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33" y="678449"/>
            <a:ext cx="9236687" cy="737975"/>
          </a:xfrm>
        </p:spPr>
        <p:txBody>
          <a:bodyPr rtlCol="0"/>
          <a:lstStyle/>
          <a:p>
            <a:pPr algn="ctr"/>
            <a:r>
              <a:rPr lang="pt-BR" sz="4000" dirty="0"/>
              <a:t>OBSERVAÇÃO DE SALTOS QUÂNTICOS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4E81E51-A6F5-3DCF-4EC5-9B2FCCB0113C}"/>
              </a:ext>
            </a:extLst>
          </p:cNvPr>
          <p:cNvSpPr txBox="1"/>
          <p:nvPr/>
        </p:nvSpPr>
        <p:spPr>
          <a:xfrm>
            <a:off x="6654792" y="2665816"/>
            <a:ext cx="45279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Também foi obtido um deslocamento contínuo do elétron entre dois níveis energéticos distintos.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Porém é importante ressaltar que os dados obtidos pelos autores foram obtido mediante medidas fracas o suficiente, a ponto de não causarem a destruição da coerência do sistema.</a:t>
            </a:r>
            <a:endParaRPr lang="pt-B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C40D8C-E9F1-5F16-8AC6-7998B7F64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01" y="2182007"/>
            <a:ext cx="2589621" cy="2407893"/>
          </a:xfrm>
          <a:prstGeom prst="rect">
            <a:avLst/>
          </a:prstGeom>
        </p:spPr>
      </p:pic>
      <p:sp>
        <p:nvSpPr>
          <p:cNvPr id="16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4CEA260F-8012-B74F-CA15-29C820406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4846" y="37921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289FD3C-7F76-D800-4A1D-8EF78E7BC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884" y="2182007"/>
            <a:ext cx="2808299" cy="24119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27E6538-F7AE-D288-1778-A9F3711AC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55" y="4817228"/>
            <a:ext cx="5580042" cy="17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2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1600" cy="1332000"/>
          </a:xfrm>
        </p:spPr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4271-933B-452F-A55D-1A318F211502}" type="slidenum">
              <a:rPr lang="pt-BR" smtClean="0"/>
              <a:t>14</a:t>
            </a:fld>
            <a:endParaRPr lang="pt-B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5E7A17-19A8-0414-78F8-F869E26CA2C7}"/>
              </a:ext>
            </a:extLst>
          </p:cNvPr>
          <p:cNvSpPr txBox="1"/>
          <p:nvPr/>
        </p:nvSpPr>
        <p:spPr>
          <a:xfrm>
            <a:off x="1240100" y="1672305"/>
            <a:ext cx="91485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/>
              <a:t>A nível macroscópico, os experimentos realizados até o momento reafirmam o comportamento descontínuo e aleatório de </a:t>
            </a:r>
            <a:r>
              <a:rPr lang="pt-BR" sz="2000" dirty="0" err="1"/>
              <a:t>los</a:t>
            </a:r>
            <a:r>
              <a:rPr lang="pt-BR" sz="2000" dirty="0"/>
              <a:t> saltos quânticos como descrito inicialmente por Bohr,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/>
              <a:t>Com o constante progresso tecnológico tem sido possível monitorar um sistema com intrusão mínima e maior resolução,  conseguindo demostrar que os saltos podem ser contínuos e determinísticos em escalas de tempo finas.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/>
              <a:t>O experimento de 2019 pode ser importante para avanços na área da computação quântica, uma vez que computadores quânticos podem lidar com saltos dos estados 0 e 1 (</a:t>
            </a:r>
            <a:r>
              <a:rPr lang="pt-BR" sz="2000" dirty="0" err="1"/>
              <a:t>qubits</a:t>
            </a:r>
            <a:r>
              <a:rPr lang="pt-BR" sz="2000" dirty="0"/>
              <a:t>), que corresponde a manifestações de erros nos cálculos, de modo que o controle de medidas fracas podem permitir maior controle do processo de funcionamento de um computador quântico.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3338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 useBgFill="1">
        <p:nvSpPr>
          <p:cNvPr id="46" name="Rectángulo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8" name="Marcador de posición de imagen 7" descr="Fondo digital de puntos de datos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161" y="108718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Obrigada</a:t>
            </a:r>
            <a:r>
              <a:rPr lang="es-E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868" y="39251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A6A628A3-AFF5-5CFC-9A9C-983A5DDE206A}"/>
              </a:ext>
            </a:extLst>
          </p:cNvPr>
          <p:cNvSpPr txBox="1">
            <a:spLocks/>
          </p:cNvSpPr>
          <p:nvPr/>
        </p:nvSpPr>
        <p:spPr>
          <a:xfrm>
            <a:off x="799055" y="1831202"/>
            <a:ext cx="5296944" cy="1218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Ideia dos saltos quânticos surgiu em </a:t>
            </a:r>
            <a:r>
              <a:rPr lang="pt-BR" b="1" dirty="0">
                <a:solidFill>
                  <a:srgbClr val="FF0000">
                    <a:alpha val="60000"/>
                  </a:srgbClr>
                </a:solidFill>
              </a:rPr>
              <a:t>1913</a:t>
            </a:r>
            <a:r>
              <a:rPr lang="pt-BR" dirty="0"/>
              <a:t> com </a:t>
            </a:r>
            <a:r>
              <a:rPr lang="pt-BR" b="1" dirty="0"/>
              <a:t>Niels Bohr</a:t>
            </a:r>
            <a:r>
              <a:rPr lang="pt-BR" dirty="0"/>
              <a:t>, como uma tentativa de explicar o </a:t>
            </a:r>
            <a:r>
              <a:rPr lang="pt-BR" b="1" dirty="0"/>
              <a:t>espectro de emissão</a:t>
            </a:r>
            <a:r>
              <a:rPr lang="pt-BR" dirty="0"/>
              <a:t> de um gás energizado.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7" name="Imagen 6" descr="Gráfico, Gráfico de barras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4A6A72E0-0BF1-01D4-D4F1-1B023B442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"/>
          <a:stretch/>
        </p:blipFill>
        <p:spPr>
          <a:xfrm>
            <a:off x="7100350" y="1398561"/>
            <a:ext cx="4051578" cy="4771682"/>
          </a:xfrm>
          <a:prstGeom prst="rect">
            <a:avLst/>
          </a:prstGeom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A5E90F08-4B09-AA65-CAA7-3186DDF2DB82}"/>
              </a:ext>
            </a:extLst>
          </p:cNvPr>
          <p:cNvSpPr txBox="1">
            <a:spLocks/>
          </p:cNvSpPr>
          <p:nvPr/>
        </p:nvSpPr>
        <p:spPr>
          <a:xfrm>
            <a:off x="799055" y="3555798"/>
            <a:ext cx="5296944" cy="1939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Para explicar os picos de cor observados no espectro, Bohr considerou que os </a:t>
            </a:r>
            <a:r>
              <a:rPr lang="pt-BR" b="1" dirty="0"/>
              <a:t>níveis de energia do elétron deveriam ser quantizados (Modelo atómico de Bohr)</a:t>
            </a:r>
            <a:endParaRPr lang="pt-BR" dirty="0"/>
          </a:p>
          <a:p>
            <a:endParaRPr lang="pt-BR" sz="1600" dirty="0"/>
          </a:p>
        </p:txBody>
      </p:sp>
      <p:sp>
        <p:nvSpPr>
          <p:cNvPr id="22" name="Título 10">
            <a:extLst>
              <a:ext uri="{FF2B5EF4-FFF2-40B4-BE49-F238E27FC236}">
                <a16:creationId xmlns:a16="http://schemas.microsoft.com/office/drawing/2014/main" id="{B024087B-AC0D-AE05-7D07-F1D412B18DE3}"/>
              </a:ext>
            </a:extLst>
          </p:cNvPr>
          <p:cNvSpPr txBox="1">
            <a:spLocks/>
          </p:cNvSpPr>
          <p:nvPr/>
        </p:nvSpPr>
        <p:spPr>
          <a:xfrm>
            <a:off x="4963039" y="440792"/>
            <a:ext cx="2265920" cy="7832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Historia</a:t>
            </a:r>
          </a:p>
        </p:txBody>
      </p:sp>
      <p:sp>
        <p:nvSpPr>
          <p:cNvPr id="8" name="Marcador de fecha 12">
            <a:extLst>
              <a:ext uri="{FF2B5EF4-FFF2-40B4-BE49-F238E27FC236}">
                <a16:creationId xmlns:a16="http://schemas.microsoft.com/office/drawing/2014/main" id="{1CFDC2BF-CB44-70DA-20C3-12F9C984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Saltos quânticos, sua história e </a:t>
            </a:r>
            <a:r>
              <a:rPr lang="pt-BR" sz="1200" dirty="0">
                <a:solidFill>
                  <a:schemeClr val="tx1">
                    <a:alpha val="80000"/>
                  </a:schemeClr>
                </a:solidFill>
              </a:rPr>
              <a:t>observação</a:t>
            </a:r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 - 2022</a:t>
            </a:r>
            <a:endParaRPr lang="es-E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4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C030CC16-4B6A-966B-E6C1-5D5603FF5654}"/>
              </a:ext>
            </a:extLst>
          </p:cNvPr>
          <p:cNvSpPr txBox="1">
            <a:spLocks/>
          </p:cNvSpPr>
          <p:nvPr/>
        </p:nvSpPr>
        <p:spPr>
          <a:xfrm>
            <a:off x="683230" y="1387468"/>
            <a:ext cx="4944291" cy="721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cap="all" spc="200" dirty="0">
                <a:solidFill>
                  <a:schemeClr val="tx1"/>
                </a:solidFill>
              </a:rPr>
              <a:t>Interpretação de Copenhagen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138FBA24-03D1-E2D0-9F15-424CD43F83F5}"/>
              </a:ext>
            </a:extLst>
          </p:cNvPr>
          <p:cNvSpPr txBox="1">
            <a:spLocks/>
          </p:cNvSpPr>
          <p:nvPr/>
        </p:nvSpPr>
        <p:spPr>
          <a:xfrm>
            <a:off x="683230" y="2760651"/>
            <a:ext cx="5189230" cy="32552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 err="1">
                <a:solidFill>
                  <a:schemeClr val="tx1"/>
                </a:solidFill>
              </a:rPr>
              <a:t>Desenvolvida</a:t>
            </a:r>
            <a:r>
              <a:rPr lang="es-MX" sz="1800" dirty="0">
                <a:solidFill>
                  <a:schemeClr val="tx1"/>
                </a:solidFill>
              </a:rPr>
              <a:t> por </a:t>
            </a:r>
            <a:r>
              <a:rPr lang="es-MX" sz="1800" b="1" dirty="0">
                <a:solidFill>
                  <a:srgbClr val="FF0000"/>
                </a:solidFill>
              </a:rPr>
              <a:t>Niels Bohr </a:t>
            </a:r>
            <a:r>
              <a:rPr lang="es-MX" sz="1800" dirty="0">
                <a:solidFill>
                  <a:schemeClr val="tx1"/>
                </a:solidFill>
              </a:rPr>
              <a:t>y </a:t>
            </a:r>
            <a:r>
              <a:rPr lang="es-MX" sz="1800" b="1" dirty="0">
                <a:solidFill>
                  <a:srgbClr val="FF0000"/>
                </a:solidFill>
              </a:rPr>
              <a:t>Werner Heisenberg </a:t>
            </a:r>
            <a:r>
              <a:rPr lang="es-MX" sz="1800" dirty="0">
                <a:solidFill>
                  <a:schemeClr val="tx1"/>
                </a:solidFill>
              </a:rPr>
              <a:t>en Copenhague en </a:t>
            </a:r>
            <a:r>
              <a:rPr lang="es-MX" sz="1800" b="1" dirty="0">
                <a:solidFill>
                  <a:srgbClr val="FF0000"/>
                </a:solidFill>
              </a:rPr>
              <a:t>1927</a:t>
            </a:r>
          </a:p>
          <a:p>
            <a:r>
              <a:rPr lang="pt-BR" sz="1800" dirty="0">
                <a:solidFill>
                  <a:schemeClr val="tx1"/>
                </a:solidFill>
              </a:rPr>
              <a:t>As transições de elétrons entre estados quânticos discretos acontecem de maneira </a:t>
            </a:r>
            <a:r>
              <a:rPr lang="pt-BR" sz="1800" b="1" dirty="0">
                <a:solidFill>
                  <a:srgbClr val="FF0000"/>
                </a:solidFill>
              </a:rPr>
              <a:t>aleatória</a:t>
            </a:r>
            <a:r>
              <a:rPr lang="pt-BR" sz="1800" b="1" dirty="0">
                <a:solidFill>
                  <a:schemeClr val="tx1"/>
                </a:solidFill>
              </a:rPr>
              <a:t> e </a:t>
            </a:r>
            <a:r>
              <a:rPr lang="pt-BR" sz="1800" b="1" dirty="0">
                <a:solidFill>
                  <a:srgbClr val="FF0000"/>
                </a:solidFill>
              </a:rPr>
              <a:t>instantânea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  <a:p>
            <a:r>
              <a:rPr lang="pt-BR" sz="1800" dirty="0">
                <a:solidFill>
                  <a:schemeClr val="tx1"/>
                </a:solidFill>
              </a:rPr>
              <a:t>Os elétrons se movem entre dois níveis energéticos </a:t>
            </a:r>
            <a:r>
              <a:rPr lang="pt-BR" sz="1800" b="1" dirty="0">
                <a:solidFill>
                  <a:srgbClr val="FF0000"/>
                </a:solidFill>
              </a:rPr>
              <a:t>sem percorrer o espaço entre eles</a:t>
            </a:r>
            <a:r>
              <a:rPr lang="pt-BR" sz="1800" b="1" dirty="0">
                <a:solidFill>
                  <a:schemeClr val="tx1"/>
                </a:solidFill>
              </a:rPr>
              <a:t>.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</a:p>
          <a:p>
            <a:r>
              <a:rPr lang="pt-BR" sz="1800" dirty="0">
                <a:solidFill>
                  <a:schemeClr val="tx1"/>
                </a:solidFill>
              </a:rPr>
              <a:t>As transições são causadas pela interação do sistema com o ambiente e resultam nos saltos quânticos.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16090C32-42F5-BD54-1C59-04B02F49A74B}"/>
              </a:ext>
            </a:extLst>
          </p:cNvPr>
          <p:cNvSpPr txBox="1">
            <a:spLocks/>
          </p:cNvSpPr>
          <p:nvPr/>
        </p:nvSpPr>
        <p:spPr>
          <a:xfrm>
            <a:off x="7542922" y="1371714"/>
            <a:ext cx="2917680" cy="452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cap="all" spc="200" dirty="0">
                <a:solidFill>
                  <a:schemeClr val="tx1"/>
                </a:solidFill>
              </a:rPr>
              <a:t>POSTURA DE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cap="all" spc="200" dirty="0" err="1">
                <a:solidFill>
                  <a:schemeClr val="tx1"/>
                </a:solidFill>
              </a:rPr>
              <a:t>Schrödinger</a:t>
            </a:r>
            <a:endParaRPr lang="pt-BR" b="1" cap="all" spc="200" dirty="0">
              <a:solidFill>
                <a:schemeClr val="tx1"/>
              </a:solidFill>
            </a:endParaRPr>
          </a:p>
        </p:txBody>
      </p:sp>
      <p:sp>
        <p:nvSpPr>
          <p:cNvPr id="19" name="Espaço Reservado para Conteúdo 5">
            <a:extLst>
              <a:ext uri="{FF2B5EF4-FFF2-40B4-BE49-F238E27FC236}">
                <a16:creationId xmlns:a16="http://schemas.microsoft.com/office/drawing/2014/main" id="{95341DE3-6FB0-8C99-12C1-8F40D6EA43AB}"/>
              </a:ext>
            </a:extLst>
          </p:cNvPr>
          <p:cNvSpPr txBox="1">
            <a:spLocks/>
          </p:cNvSpPr>
          <p:nvPr/>
        </p:nvSpPr>
        <p:spPr>
          <a:xfrm>
            <a:off x="6533451" y="2510540"/>
            <a:ext cx="5189230" cy="4289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tx1"/>
                </a:solidFill>
              </a:rPr>
              <a:t>Os sistemas quânticos são descritos por </a:t>
            </a:r>
            <a:r>
              <a:rPr lang="pt-BR" sz="1800" b="1" dirty="0">
                <a:solidFill>
                  <a:srgbClr val="FF0000"/>
                </a:solidFill>
              </a:rPr>
              <a:t>ondas</a:t>
            </a:r>
            <a:r>
              <a:rPr lang="pt-BR" sz="1800" b="1" dirty="0">
                <a:solidFill>
                  <a:schemeClr val="tx1"/>
                </a:solidFill>
              </a:rPr>
              <a:t>.</a:t>
            </a:r>
          </a:p>
          <a:p>
            <a:r>
              <a:rPr lang="pt-BR" sz="1800" dirty="0">
                <a:solidFill>
                  <a:schemeClr val="tx1"/>
                </a:solidFill>
              </a:rPr>
              <a:t>Os fenômenos quânticos podem ser explicados, com certa aproximação, pela </a:t>
            </a:r>
            <a:r>
              <a:rPr lang="pt-BR" sz="1800" b="1" dirty="0">
                <a:solidFill>
                  <a:srgbClr val="FF0000"/>
                </a:solidFill>
              </a:rPr>
              <a:t>ressonância clássica</a:t>
            </a:r>
            <a:r>
              <a:rPr lang="pt-BR" sz="1800" dirty="0">
                <a:solidFill>
                  <a:schemeClr val="tx1"/>
                </a:solidFill>
              </a:rPr>
              <a:t>. </a:t>
            </a:r>
          </a:p>
          <a:p>
            <a:r>
              <a:rPr lang="pt-BR" sz="1800" dirty="0">
                <a:solidFill>
                  <a:schemeClr val="tx1"/>
                </a:solidFill>
              </a:rPr>
              <a:t>Níveis energéticos dos elétrons são descritos como </a:t>
            </a:r>
            <a:r>
              <a:rPr lang="pt-BR" sz="1800" b="1" dirty="0">
                <a:solidFill>
                  <a:srgbClr val="FF0000"/>
                </a:solidFill>
              </a:rPr>
              <a:t>modos de vibração fundamentais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  <a:p>
            <a:r>
              <a:rPr lang="pt-BR" sz="1800" dirty="0">
                <a:solidFill>
                  <a:schemeClr val="tx1"/>
                </a:solidFill>
              </a:rPr>
              <a:t>Os </a:t>
            </a:r>
            <a:r>
              <a:rPr lang="pt-BR" sz="1800" b="1" dirty="0">
                <a:solidFill>
                  <a:schemeClr val="tx1"/>
                </a:solidFill>
              </a:rPr>
              <a:t>elétrons</a:t>
            </a:r>
            <a:r>
              <a:rPr lang="pt-BR" sz="1800" dirty="0">
                <a:solidFill>
                  <a:schemeClr val="tx1"/>
                </a:solidFill>
              </a:rPr>
              <a:t> ocupam uma </a:t>
            </a:r>
            <a:r>
              <a:rPr lang="pt-BR" sz="1800" b="1" dirty="0">
                <a:solidFill>
                  <a:srgbClr val="FF0000"/>
                </a:solidFill>
              </a:rPr>
              <a:t>superposição de modos vibracionais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  <a:p>
            <a:r>
              <a:rPr lang="pt-BR" sz="1800" dirty="0">
                <a:solidFill>
                  <a:schemeClr val="tx1"/>
                </a:solidFill>
              </a:rPr>
              <a:t>As transições entre níveis energéticos são </a:t>
            </a:r>
            <a:r>
              <a:rPr lang="pt-BR" sz="1800" b="1" dirty="0">
                <a:solidFill>
                  <a:srgbClr val="FF0000"/>
                </a:solidFill>
              </a:rPr>
              <a:t>suaves</a:t>
            </a:r>
            <a:r>
              <a:rPr lang="pt-BR" sz="1800" b="1" dirty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e</a:t>
            </a:r>
            <a:r>
              <a:rPr lang="pt-BR" sz="1800" b="1" dirty="0">
                <a:solidFill>
                  <a:schemeClr val="tx1"/>
                </a:solidFill>
              </a:rPr>
              <a:t> </a:t>
            </a:r>
            <a:r>
              <a:rPr lang="pt-BR" sz="1800" b="1" dirty="0">
                <a:solidFill>
                  <a:srgbClr val="FF0000"/>
                </a:solidFill>
              </a:rPr>
              <a:t>contínuas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ítulo 10">
            <a:extLst>
              <a:ext uri="{FF2B5EF4-FFF2-40B4-BE49-F238E27FC236}">
                <a16:creationId xmlns:a16="http://schemas.microsoft.com/office/drawing/2014/main" id="{D18FB059-03CE-B041-9D38-E6901CAD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040" y="296078"/>
            <a:ext cx="2265920" cy="783264"/>
          </a:xfrm>
        </p:spPr>
        <p:txBody>
          <a:bodyPr rtlCol="0"/>
          <a:lstStyle/>
          <a:p>
            <a:r>
              <a:rPr lang="pt-BR" sz="4800" dirty="0"/>
              <a:t>Historia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F559D0-B4D3-AA1B-8CD9-17EF6C64CB9A}"/>
              </a:ext>
            </a:extLst>
          </p:cNvPr>
          <p:cNvSpPr/>
          <p:nvPr/>
        </p:nvSpPr>
        <p:spPr>
          <a:xfrm>
            <a:off x="1402080" y="1310640"/>
            <a:ext cx="3403600" cy="9042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734B78F-6408-28A2-D551-E2BFF90070B7}"/>
              </a:ext>
            </a:extLst>
          </p:cNvPr>
          <p:cNvSpPr/>
          <p:nvPr/>
        </p:nvSpPr>
        <p:spPr>
          <a:xfrm>
            <a:off x="7386322" y="1318425"/>
            <a:ext cx="3230880" cy="8886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35EDC1F-4233-8B5F-D6EC-F3B29F5FCAEA}"/>
              </a:ext>
            </a:extLst>
          </p:cNvPr>
          <p:cNvCxnSpPr/>
          <p:nvPr/>
        </p:nvCxnSpPr>
        <p:spPr>
          <a:xfrm>
            <a:off x="6096000" y="2760651"/>
            <a:ext cx="0" cy="3447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Dibujo de una persona&#10;&#10;Descripción generada automáticamente con confianza baja">
            <a:hlinkClick r:id="rId3" action="ppaction://hlinksldjump"/>
            <a:extLst>
              <a:ext uri="{FF2B5EF4-FFF2-40B4-BE49-F238E27FC236}">
                <a16:creationId xmlns:a16="http://schemas.microsoft.com/office/drawing/2014/main" id="{65FF007E-A33A-79E4-B126-D70ABC7C2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11" y="993658"/>
            <a:ext cx="2450378" cy="1512233"/>
          </a:xfrm>
          <a:prstGeom prst="rect">
            <a:avLst/>
          </a:prstGeom>
        </p:spPr>
      </p:pic>
      <p:sp>
        <p:nvSpPr>
          <p:cNvPr id="13" name="Marcador de fecha 12">
            <a:extLst>
              <a:ext uri="{FF2B5EF4-FFF2-40B4-BE49-F238E27FC236}">
                <a16:creationId xmlns:a16="http://schemas.microsoft.com/office/drawing/2014/main" id="{6306C8CE-D4B6-1606-AC68-1FB5C40C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Saltos quânticos, sua história e </a:t>
            </a:r>
            <a:r>
              <a:rPr lang="pt-BR" sz="1200" dirty="0">
                <a:solidFill>
                  <a:schemeClr val="tx1">
                    <a:alpha val="80000"/>
                  </a:schemeClr>
                </a:solidFill>
              </a:rPr>
              <a:t>observação</a:t>
            </a:r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 - 2022</a:t>
            </a:r>
            <a:endParaRPr lang="es-E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9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Datos digitales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4351"/>
            <a:ext cx="3448558" cy="3448558"/>
          </a:xfrm>
        </p:spPr>
      </p:pic>
      <p:pic>
        <p:nvPicPr>
          <p:cNvPr id="10" name="Marcador de posición de imagen 9" descr="Puntos de dato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Marcador de posición de imagen 11" descr="Fondo de datos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Marcador de fecha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/>
              <a:t>Saltos quânticos, sua história e </a:t>
            </a:r>
            <a:r>
              <a:rPr lang="pt-BR" sz="1200" dirty="0"/>
              <a:t>observação</a:t>
            </a:r>
            <a:r>
              <a:rPr lang="pt-BR" dirty="0"/>
              <a:t> - 2022</a:t>
            </a:r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A02C52D-8682-73C7-2B80-6A3788915BA8}"/>
              </a:ext>
            </a:extLst>
          </p:cNvPr>
          <p:cNvSpPr txBox="1">
            <a:spLocks/>
          </p:cNvSpPr>
          <p:nvPr/>
        </p:nvSpPr>
        <p:spPr>
          <a:xfrm>
            <a:off x="594455" y="391555"/>
            <a:ext cx="2795222" cy="73297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Sumário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515CED7-1A50-A80E-DA7A-06535905E464}"/>
              </a:ext>
            </a:extLst>
          </p:cNvPr>
          <p:cNvSpPr txBox="1">
            <a:spLocks/>
          </p:cNvSpPr>
          <p:nvPr/>
        </p:nvSpPr>
        <p:spPr>
          <a:xfrm>
            <a:off x="771356" y="1594351"/>
            <a:ext cx="4658065" cy="58845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pt-BR" sz="1800" dirty="0"/>
              <a:t>O que é um salto quântico</a:t>
            </a:r>
            <a:r>
              <a:rPr lang="es-MX" sz="1800" dirty="0"/>
              <a:t>?</a:t>
            </a:r>
            <a:endParaRPr lang="pt-BR" sz="1800" dirty="0"/>
          </a:p>
          <a:p>
            <a:pPr marL="457200" indent="-457200">
              <a:buAutoNum type="arabicPeriod"/>
            </a:pPr>
            <a:r>
              <a:rPr lang="pt-BR" sz="1800" dirty="0"/>
              <a:t>História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pt-BR" sz="1800" dirty="0"/>
              <a:t>Interpretação de Copenhagen Observação</a:t>
            </a:r>
          </a:p>
          <a:p>
            <a:pPr marL="457200" indent="-457200">
              <a:buAutoNum type="arabicPeriod"/>
            </a:pPr>
            <a:r>
              <a:rPr lang="pt-BR" sz="1800" dirty="0"/>
              <a:t>Observação de saltos quânticos</a:t>
            </a:r>
          </a:p>
          <a:p>
            <a:pPr marL="914400" lvl="1" indent="-457200">
              <a:buAutoNum type="arabicPeriod"/>
            </a:pPr>
            <a:r>
              <a:rPr lang="pt-BR" sz="1800" dirty="0"/>
              <a:t>Processos de medida</a:t>
            </a:r>
          </a:p>
          <a:p>
            <a:pPr marL="914400" lvl="1" indent="-457200">
              <a:buAutoNum type="arabicPeriod"/>
            </a:pPr>
            <a:r>
              <a:rPr lang="pt-BR" sz="1800" dirty="0"/>
              <a:t>Sistema de 3 níveis</a:t>
            </a:r>
          </a:p>
          <a:p>
            <a:pPr marL="914400" lvl="1" indent="-457200">
              <a:buAutoNum type="arabicPeriod"/>
            </a:pPr>
            <a:r>
              <a:rPr lang="pt-BR" sz="1800" dirty="0"/>
              <a:t>Primeiras observações experimentais </a:t>
            </a:r>
          </a:p>
          <a:p>
            <a:pPr marL="914400" lvl="1" indent="-457200">
              <a:buAutoNum type="arabicPeriod"/>
            </a:pPr>
            <a:r>
              <a:rPr lang="pt-BR" sz="1800" dirty="0"/>
              <a:t>Saltos quânticos em um átomo artificial </a:t>
            </a:r>
          </a:p>
          <a:p>
            <a:pPr marL="457200" indent="-457200">
              <a:buAutoNum type="arabicPeriod"/>
            </a:pPr>
            <a:r>
              <a:rPr lang="pt-BR" sz="1800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632" y="778716"/>
            <a:ext cx="7482736" cy="784558"/>
          </a:xfrm>
        </p:spPr>
        <p:txBody>
          <a:bodyPr rtlCol="0"/>
          <a:lstStyle/>
          <a:p>
            <a:r>
              <a:rPr lang="pt-BR" sz="4800" dirty="0"/>
              <a:t>O que é um salto quântico</a:t>
            </a:r>
            <a:r>
              <a:rPr lang="es-MX" sz="4800" dirty="0"/>
              <a:t>?</a:t>
            </a:r>
            <a:endParaRPr lang="pt-BR" sz="4800" dirty="0"/>
          </a:p>
        </p:txBody>
      </p:sp>
      <p:sp>
        <p:nvSpPr>
          <p:cNvPr id="14" name="Marcador de fecha 12">
            <a:extLst>
              <a:ext uri="{FF2B5EF4-FFF2-40B4-BE49-F238E27FC236}">
                <a16:creationId xmlns:a16="http://schemas.microsoft.com/office/drawing/2014/main" id="{93062533-A990-35C1-67AD-42542485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Saltos quânticos, sua história e </a:t>
            </a:r>
            <a:r>
              <a:rPr lang="pt-BR" sz="1200" dirty="0">
                <a:solidFill>
                  <a:schemeClr val="tx1">
                    <a:alpha val="80000"/>
                  </a:schemeClr>
                </a:solidFill>
              </a:rPr>
              <a:t>observação</a:t>
            </a:r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 - 2022</a:t>
            </a:r>
            <a:endParaRPr lang="es-E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868" y="40775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21 | Askey Physics">
            <a:extLst>
              <a:ext uri="{FF2B5EF4-FFF2-40B4-BE49-F238E27FC236}">
                <a16:creationId xmlns:a16="http://schemas.microsoft.com/office/drawing/2014/main" id="{187D1423-0F4D-A209-166A-0F3E975D2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2"/>
          <a:stretch/>
        </p:blipFill>
        <p:spPr bwMode="auto">
          <a:xfrm>
            <a:off x="7885769" y="1875872"/>
            <a:ext cx="3899831" cy="40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5F704E8-AD86-4060-0F59-C0364E955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72" y="1875872"/>
            <a:ext cx="7275696" cy="4099618"/>
          </a:xfrm>
          <a:prstGeom prst="rect">
            <a:avLst/>
          </a:prstGeom>
        </p:spPr>
      </p:pic>
      <p:sp>
        <p:nvSpPr>
          <p:cNvPr id="27" name="Marcador de fecha 12">
            <a:extLst>
              <a:ext uri="{FF2B5EF4-FFF2-40B4-BE49-F238E27FC236}">
                <a16:creationId xmlns:a16="http://schemas.microsoft.com/office/drawing/2014/main" id="{A6FFAAB2-17FE-CED3-5403-0C809CD2C362}"/>
              </a:ext>
            </a:extLst>
          </p:cNvPr>
          <p:cNvSpPr txBox="1">
            <a:spLocks/>
          </p:cNvSpPr>
          <p:nvPr/>
        </p:nvSpPr>
        <p:spPr>
          <a:xfrm>
            <a:off x="2778868" y="6393180"/>
            <a:ext cx="3892751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 rtl="0"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>
                <a:solidFill>
                  <a:schemeClr val="tx1">
                    <a:alpha val="80000"/>
                  </a:schemeClr>
                </a:solidFill>
              </a:rPr>
              <a:t>TRANSIÇÃO </a:t>
            </a:r>
            <a:r>
              <a:rPr lang="pt-BR" sz="1200" dirty="0">
                <a:solidFill>
                  <a:schemeClr val="tx1">
                    <a:alpha val="80000"/>
                  </a:schemeClr>
                </a:solidFill>
              </a:rPr>
              <a:t>ALEATÓRIA E INSTANTANEA</a:t>
            </a:r>
            <a:endParaRPr lang="es-ES" sz="12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868" y="39251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5F704E8-AD86-4060-0F59-C0364E955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61" y="2872948"/>
            <a:ext cx="4816472" cy="2713925"/>
          </a:xfrm>
          <a:prstGeom prst="rect">
            <a:avLst/>
          </a:prstGeom>
        </p:spPr>
      </p:pic>
      <p:sp>
        <p:nvSpPr>
          <p:cNvPr id="27" name="Marcador de fecha 12">
            <a:extLst>
              <a:ext uri="{FF2B5EF4-FFF2-40B4-BE49-F238E27FC236}">
                <a16:creationId xmlns:a16="http://schemas.microsoft.com/office/drawing/2014/main" id="{A6FFAAB2-17FE-CED3-5403-0C809CD2C362}"/>
              </a:ext>
            </a:extLst>
          </p:cNvPr>
          <p:cNvSpPr txBox="1">
            <a:spLocks/>
          </p:cNvSpPr>
          <p:nvPr/>
        </p:nvSpPr>
        <p:spPr>
          <a:xfrm>
            <a:off x="246434" y="1677097"/>
            <a:ext cx="6913772" cy="94584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 rtl="0"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rgbClr val="FF0000">
                    <a:alpha val="80000"/>
                  </a:srgbClr>
                </a:solidFill>
              </a:rPr>
              <a:t>Porque este fenômeno é importante?</a:t>
            </a:r>
            <a:endParaRPr lang="es-ES" sz="3200" dirty="0">
              <a:solidFill>
                <a:srgbClr val="FF0000">
                  <a:alpha val="80000"/>
                </a:srgbClr>
              </a:solidFill>
            </a:endParaRPr>
          </a:p>
        </p:txBody>
      </p:sp>
      <p:sp>
        <p:nvSpPr>
          <p:cNvPr id="12" name="Título 10">
            <a:extLst>
              <a:ext uri="{FF2B5EF4-FFF2-40B4-BE49-F238E27FC236}">
                <a16:creationId xmlns:a16="http://schemas.microsoft.com/office/drawing/2014/main" id="{4AD9CD16-114F-1B50-639F-8ABBA894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632" y="778716"/>
            <a:ext cx="7482736" cy="784558"/>
          </a:xfrm>
        </p:spPr>
        <p:txBody>
          <a:bodyPr rtlCol="0"/>
          <a:lstStyle/>
          <a:p>
            <a:r>
              <a:rPr lang="pt-BR" sz="4800" dirty="0"/>
              <a:t>O que é um salto quântico</a:t>
            </a:r>
            <a:r>
              <a:rPr lang="es-MX" sz="4800" dirty="0"/>
              <a:t>?</a:t>
            </a:r>
            <a:endParaRPr lang="pt-BR" sz="4800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54C503E-F76D-5BD9-4DA4-5E4F414ABF53}"/>
              </a:ext>
            </a:extLst>
          </p:cNvPr>
          <p:cNvSpPr txBox="1">
            <a:spLocks/>
          </p:cNvSpPr>
          <p:nvPr/>
        </p:nvSpPr>
        <p:spPr>
          <a:xfrm>
            <a:off x="6337271" y="3181077"/>
            <a:ext cx="5296944" cy="19998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Comportamento dos elétrons dentro de um átomo.</a:t>
            </a:r>
          </a:p>
          <a:p>
            <a:r>
              <a:rPr lang="pt-BR" sz="2400" dirty="0"/>
              <a:t>Entendimento sobre os processos de medida</a:t>
            </a:r>
            <a:r>
              <a:rPr lang="pt-BR" sz="1600" dirty="0"/>
              <a:t>.</a:t>
            </a:r>
            <a:endParaRPr lang="pt-BR" sz="2400" dirty="0"/>
          </a:p>
        </p:txBody>
      </p:sp>
      <p:sp>
        <p:nvSpPr>
          <p:cNvPr id="15" name="Marcador de fecha 12">
            <a:extLst>
              <a:ext uri="{FF2B5EF4-FFF2-40B4-BE49-F238E27FC236}">
                <a16:creationId xmlns:a16="http://schemas.microsoft.com/office/drawing/2014/main" id="{1F2D1FA4-67B0-08A3-76DF-1A55E136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Saltos quânticos, sua história e </a:t>
            </a:r>
            <a:r>
              <a:rPr lang="pt-BR" sz="1200" dirty="0">
                <a:solidFill>
                  <a:schemeClr val="tx1">
                    <a:alpha val="80000"/>
                  </a:schemeClr>
                </a:solidFill>
              </a:rPr>
              <a:t>observação</a:t>
            </a:r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 - 2022</a:t>
            </a:r>
            <a:endParaRPr lang="es-E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6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 descr="Marcador de posición smart art de escala de tiempo ">
            <a:extLst>
              <a:ext uri="{FF2B5EF4-FFF2-40B4-BE49-F238E27FC236}">
                <a16:creationId xmlns:a16="http://schemas.microsoft.com/office/drawing/2014/main" id="{93897051-DA8D-4072-A594-51769F8D5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135534"/>
              </p:ext>
            </p:extLst>
          </p:nvPr>
        </p:nvGraphicFramePr>
        <p:xfrm>
          <a:off x="320038" y="2235657"/>
          <a:ext cx="11765281" cy="350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n 13" descr="Un dibujo de una persona&#10;&#10;Descripción generada automáticamente con confianza baja">
            <a:hlinkClick r:id="rId8" action="ppaction://hlinksldjump"/>
            <a:extLst>
              <a:ext uri="{FF2B5EF4-FFF2-40B4-BE49-F238E27FC236}">
                <a16:creationId xmlns:a16="http://schemas.microsoft.com/office/drawing/2014/main" id="{E320EE10-8DFE-4F82-184B-20ACDD0DBC6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601" t="50000" r="-66" b="6894"/>
          <a:stretch/>
        </p:blipFill>
        <p:spPr>
          <a:xfrm>
            <a:off x="963493" y="1076071"/>
            <a:ext cx="1727331" cy="1438650"/>
          </a:xfrm>
          <a:prstGeom prst="rect">
            <a:avLst/>
          </a:prstGeom>
        </p:spPr>
      </p:pic>
      <p:pic>
        <p:nvPicPr>
          <p:cNvPr id="2050" name="Picture 2" descr="Como chegar à Equação de Schrödinger – Cone de mach">
            <a:extLst>
              <a:ext uri="{FF2B5EF4-FFF2-40B4-BE49-F238E27FC236}">
                <a16:creationId xmlns:a16="http://schemas.microsoft.com/office/drawing/2014/main" id="{6D5048EB-F217-70F8-BD13-FD73B7BF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0" b="17354"/>
          <a:stretch/>
        </p:blipFill>
        <p:spPr bwMode="auto">
          <a:xfrm>
            <a:off x="2312953" y="5476709"/>
            <a:ext cx="2669055" cy="5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interpretação de Copenhague e o Gato de Schrödinger - Mistérios do  Universo">
            <a:hlinkClick r:id="rId11" action="ppaction://hlinksldjump"/>
            <a:extLst>
              <a:ext uri="{FF2B5EF4-FFF2-40B4-BE49-F238E27FC236}">
                <a16:creationId xmlns:a16="http://schemas.microsoft.com/office/drawing/2014/main" id="{FCFC9E1E-E775-386A-FBC9-1CFA9AD3C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1992" r="21361" b="10496"/>
          <a:stretch/>
        </p:blipFill>
        <p:spPr bwMode="auto">
          <a:xfrm>
            <a:off x="4426945" y="1076071"/>
            <a:ext cx="1727332" cy="14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ser cooling and trapping of atoms">
            <a:extLst>
              <a:ext uri="{FF2B5EF4-FFF2-40B4-BE49-F238E27FC236}">
                <a16:creationId xmlns:a16="http://schemas.microsoft.com/office/drawing/2014/main" id="{96EFA705-21D7-77A5-72FF-EACD2EB4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61" y="5201542"/>
            <a:ext cx="2256006" cy="12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CE9F5B-6A77-E05F-6E77-95A99B099A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5364" y="1115684"/>
            <a:ext cx="2228001" cy="142477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E21D73D-E8E2-0C95-4C74-A4DAA25D80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4430" y="5367156"/>
            <a:ext cx="2228001" cy="1316186"/>
          </a:xfrm>
          <a:prstGeom prst="rect">
            <a:avLst/>
          </a:prstGeom>
        </p:spPr>
      </p:pic>
      <p:sp>
        <p:nvSpPr>
          <p:cNvPr id="12" name="Título 10">
            <a:extLst>
              <a:ext uri="{FF2B5EF4-FFF2-40B4-BE49-F238E27FC236}">
                <a16:creationId xmlns:a16="http://schemas.microsoft.com/office/drawing/2014/main" id="{146F5308-B401-30BC-CC61-5DD6B69D73A5}"/>
              </a:ext>
            </a:extLst>
          </p:cNvPr>
          <p:cNvSpPr txBox="1">
            <a:spLocks/>
          </p:cNvSpPr>
          <p:nvPr/>
        </p:nvSpPr>
        <p:spPr>
          <a:xfrm>
            <a:off x="4982008" y="240844"/>
            <a:ext cx="2265920" cy="7832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262463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33" y="675985"/>
            <a:ext cx="9236687" cy="737975"/>
          </a:xfrm>
        </p:spPr>
        <p:txBody>
          <a:bodyPr rtlCol="0"/>
          <a:lstStyle/>
          <a:p>
            <a:pPr algn="ctr"/>
            <a:r>
              <a:rPr lang="pt-BR" sz="4000" dirty="0"/>
              <a:t>OBSERVAÇÃO DE SALTOS QUÂNTICOS</a:t>
            </a:r>
          </a:p>
        </p:txBody>
      </p:sp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868" y="39251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Título 10">
            <a:extLst>
              <a:ext uri="{FF2B5EF4-FFF2-40B4-BE49-F238E27FC236}">
                <a16:creationId xmlns:a16="http://schemas.microsoft.com/office/drawing/2014/main" id="{6164E5CD-C1B5-6854-9B28-8E2EC7245B21}"/>
              </a:ext>
            </a:extLst>
          </p:cNvPr>
          <p:cNvSpPr txBox="1">
            <a:spLocks/>
          </p:cNvSpPr>
          <p:nvPr/>
        </p:nvSpPr>
        <p:spPr>
          <a:xfrm>
            <a:off x="354702" y="1594180"/>
            <a:ext cx="5538098" cy="7379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1. Processos de medidas 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97B11C10-7641-E573-B4A3-0B92E4803F75}"/>
              </a:ext>
            </a:extLst>
          </p:cNvPr>
          <p:cNvSpPr txBox="1">
            <a:spLocks/>
          </p:cNvSpPr>
          <p:nvPr/>
        </p:nvSpPr>
        <p:spPr>
          <a:xfrm>
            <a:off x="879995" y="2164687"/>
            <a:ext cx="10515600" cy="405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FFFFFF"/>
                </a:solidFill>
              </a:rPr>
              <a:t>Postulado da redução do estado quântico</a:t>
            </a:r>
            <a:r>
              <a:rPr lang="pt-BR" dirty="0">
                <a:solidFill>
                  <a:srgbClr val="FFFFFF"/>
                </a:solidFill>
              </a:rPr>
              <a:t>, de John von Neumann,  diz que o processo de medida de um sistema quântico em um </a:t>
            </a:r>
            <a:r>
              <a:rPr lang="pt-BR" b="1" dirty="0">
                <a:solidFill>
                  <a:srgbClr val="FFFFFF"/>
                </a:solidFill>
              </a:rPr>
              <a:t>estado puro </a:t>
            </a:r>
            <a:r>
              <a:rPr lang="pt-BR" dirty="0">
                <a:solidFill>
                  <a:srgbClr val="FFFFFF"/>
                </a:solidFill>
              </a:rPr>
              <a:t>é descrito em dois passos:</a:t>
            </a:r>
          </a:p>
          <a:p>
            <a:endParaRPr lang="pt-BR" dirty="0">
              <a:solidFill>
                <a:srgbClr val="FFFF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FFFF"/>
              </a:solidFill>
            </a:endParaRPr>
          </a:p>
          <a:p>
            <a:r>
              <a:rPr lang="pt-BR" dirty="0">
                <a:solidFill>
                  <a:srgbClr val="FFFFFF"/>
                </a:solidFill>
              </a:rPr>
              <a:t>A </a:t>
            </a:r>
            <a:r>
              <a:rPr lang="pt-BR" b="1" dirty="0">
                <a:solidFill>
                  <a:srgbClr val="FFFFFF"/>
                </a:solidFill>
              </a:rPr>
              <a:t>evolução</a:t>
            </a:r>
            <a:r>
              <a:rPr lang="pt-BR" dirty="0">
                <a:solidFill>
                  <a:srgbClr val="FFFFFF"/>
                </a:solidFill>
              </a:rPr>
              <a:t> do sistema tem caráter </a:t>
            </a:r>
            <a:r>
              <a:rPr lang="pt-BR" b="1" dirty="0">
                <a:solidFill>
                  <a:srgbClr val="FFFFFF"/>
                </a:solidFill>
              </a:rPr>
              <a:t>descontínuo</a:t>
            </a:r>
            <a:r>
              <a:rPr lang="pt-BR" dirty="0">
                <a:solidFill>
                  <a:srgbClr val="FFFFFF"/>
                </a:solidFill>
              </a:rPr>
              <a:t> uma vez que destrói as coerências entre os estados.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BDDAC4-F572-2686-3451-4EEF25B5C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4" t="9648" r="7084" b="65403"/>
          <a:stretch/>
        </p:blipFill>
        <p:spPr>
          <a:xfrm>
            <a:off x="1162005" y="4752186"/>
            <a:ext cx="2934802" cy="3936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AAF82D-D2D3-9DEE-0793-A2257EE88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442" y="4372490"/>
            <a:ext cx="3248025" cy="62865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D0F6AF1-BA90-7FB9-3C2C-441C9813B769}"/>
              </a:ext>
            </a:extLst>
          </p:cNvPr>
          <p:cNvSpPr/>
          <p:nvPr/>
        </p:nvSpPr>
        <p:spPr>
          <a:xfrm>
            <a:off x="6997340" y="4458930"/>
            <a:ext cx="492521" cy="455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DAABFDD-E146-C710-29C3-741DDDB95210}"/>
              </a:ext>
            </a:extLst>
          </p:cNvPr>
          <p:cNvSpPr/>
          <p:nvPr/>
        </p:nvSpPr>
        <p:spPr>
          <a:xfrm>
            <a:off x="6970751" y="3490023"/>
            <a:ext cx="513134" cy="455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</a:t>
            </a:r>
          </a:p>
        </p:txBody>
      </p:sp>
      <p:sp>
        <p:nvSpPr>
          <p:cNvPr id="16" name="Marcador de fecha 12">
            <a:extLst>
              <a:ext uri="{FF2B5EF4-FFF2-40B4-BE49-F238E27FC236}">
                <a16:creationId xmlns:a16="http://schemas.microsoft.com/office/drawing/2014/main" id="{F6A899A9-9AC7-2D33-9581-9F4065BA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Saltos quânticos, sua história e </a:t>
            </a:r>
            <a:r>
              <a:rPr lang="pt-BR" sz="1200" dirty="0">
                <a:solidFill>
                  <a:schemeClr val="tx1">
                    <a:alpha val="80000"/>
                  </a:schemeClr>
                </a:solidFill>
              </a:rPr>
              <a:t>observação</a:t>
            </a:r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 - 2022</a:t>
            </a:r>
            <a:endParaRPr lang="es-ES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B8405A-9C90-3498-2D51-AAD91DEA6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476" y="3431389"/>
            <a:ext cx="3099163" cy="567081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0F7FA42-31F1-90D0-333F-8486313F8C6A}"/>
              </a:ext>
            </a:extLst>
          </p:cNvPr>
          <p:cNvSpPr/>
          <p:nvPr/>
        </p:nvSpPr>
        <p:spPr>
          <a:xfrm>
            <a:off x="2003461" y="3402836"/>
            <a:ext cx="1263721" cy="1056094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E5EA8E5-AD8B-546D-1D03-29200B876D5E}"/>
              </a:ext>
            </a:extLst>
          </p:cNvPr>
          <p:cNvSpPr/>
          <p:nvPr/>
        </p:nvSpPr>
        <p:spPr>
          <a:xfrm>
            <a:off x="4858648" y="3402836"/>
            <a:ext cx="1263721" cy="10560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9655CA-E258-E212-ED8E-23F50D473741}"/>
              </a:ext>
            </a:extLst>
          </p:cNvPr>
          <p:cNvSpPr txBox="1"/>
          <p:nvPr/>
        </p:nvSpPr>
        <p:spPr>
          <a:xfrm>
            <a:off x="2193767" y="3761126"/>
            <a:ext cx="87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sistema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018A680-9A23-7853-3189-F605CCBFA168}"/>
              </a:ext>
            </a:extLst>
          </p:cNvPr>
          <p:cNvSpPr txBox="1"/>
          <p:nvPr/>
        </p:nvSpPr>
        <p:spPr>
          <a:xfrm>
            <a:off x="5027178" y="3740445"/>
            <a:ext cx="100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medidor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AC8099F-8ABE-0CF2-37CE-BCFC3FCBF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53" t="14798" r="5017" b="12702"/>
          <a:stretch/>
        </p:blipFill>
        <p:spPr>
          <a:xfrm>
            <a:off x="4469258" y="4680285"/>
            <a:ext cx="1962779" cy="4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lustración del salto cuántico con electrones orbitando alrededor de un círculo concéntrico.">
            <a:extLst>
              <a:ext uri="{FF2B5EF4-FFF2-40B4-BE49-F238E27FC236}">
                <a16:creationId xmlns:a16="http://schemas.microsoft.com/office/drawing/2014/main" id="{758F963E-BB36-0F24-AFB0-0A68B407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868" y="3744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ítulo 10">
            <a:extLst>
              <a:ext uri="{FF2B5EF4-FFF2-40B4-BE49-F238E27FC236}">
                <a16:creationId xmlns:a16="http://schemas.microsoft.com/office/drawing/2014/main" id="{F101AB98-79E7-3966-92DE-CD9A479554D4}"/>
              </a:ext>
            </a:extLst>
          </p:cNvPr>
          <p:cNvSpPr txBox="1">
            <a:spLocks/>
          </p:cNvSpPr>
          <p:nvPr/>
        </p:nvSpPr>
        <p:spPr>
          <a:xfrm>
            <a:off x="314619" y="1444738"/>
            <a:ext cx="5538098" cy="7379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2. Sistema de 3 níveis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B9138F-2EEF-3389-9A38-A363C5EE7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6" y="2151394"/>
            <a:ext cx="4560218" cy="3269325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9357E903-4B7C-FA2A-71E1-29EDC0E3E5F0}"/>
              </a:ext>
            </a:extLst>
          </p:cNvPr>
          <p:cNvGrpSpPr/>
          <p:nvPr/>
        </p:nvGrpSpPr>
        <p:grpSpPr>
          <a:xfrm>
            <a:off x="1056136" y="5621763"/>
            <a:ext cx="11605013" cy="1323439"/>
            <a:chOff x="928809" y="5767772"/>
            <a:chExt cx="11605013" cy="1323439"/>
          </a:xfrm>
        </p:grpSpPr>
        <p:sp>
          <p:nvSpPr>
            <p:cNvPr id="19" name="CaixaDeTexto 7">
              <a:extLst>
                <a:ext uri="{FF2B5EF4-FFF2-40B4-BE49-F238E27FC236}">
                  <a16:creationId xmlns:a16="http://schemas.microsoft.com/office/drawing/2014/main" id="{29F48ED9-5B81-AD21-0449-7BA8A341DD3F}"/>
                </a:ext>
              </a:extLst>
            </p:cNvPr>
            <p:cNvSpPr txBox="1"/>
            <p:nvPr/>
          </p:nvSpPr>
          <p:spPr>
            <a:xfrm>
              <a:off x="928809" y="5767772"/>
              <a:ext cx="116050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pt-BR" sz="2000" dirty="0"/>
                <a:t>Transição forte </a:t>
              </a:r>
              <a:r>
                <a:rPr lang="pt-BR" sz="2000" dirty="0">
                  <a:solidFill>
                    <a:schemeClr val="accent1"/>
                  </a:solidFill>
                </a:rPr>
                <a:t>(medidor)</a:t>
              </a:r>
              <a:r>
                <a:rPr lang="pt-BR" sz="2000" dirty="0"/>
                <a:t>:   </a:t>
              </a:r>
              <a:r>
                <a:rPr lang="pt-BR" sz="2000" dirty="0">
                  <a:solidFill>
                    <a:srgbClr val="FF0000"/>
                  </a:solidFill>
                </a:rPr>
                <a:t>S</a:t>
              </a:r>
              <a:r>
                <a:rPr lang="pt-BR" sz="2000" baseline="-25000" dirty="0">
                  <a:solidFill>
                    <a:srgbClr val="FF0000"/>
                  </a:solidFill>
                </a:rPr>
                <a:t>1/2</a:t>
              </a:r>
              <a:r>
                <a:rPr lang="pt-BR" sz="2000" dirty="0">
                  <a:solidFill>
                    <a:srgbClr val="FF0000"/>
                  </a:solidFill>
                </a:rPr>
                <a:t>          P</a:t>
              </a:r>
              <a:r>
                <a:rPr lang="pt-BR" sz="2000" baseline="-25000" dirty="0">
                  <a:solidFill>
                    <a:srgbClr val="FF0000"/>
                  </a:solidFill>
                </a:rPr>
                <a:t>1/2  </a:t>
              </a:r>
              <a:r>
                <a:rPr lang="pt-BR" sz="2000" dirty="0"/>
                <a:t>(Transição dipolar) </a:t>
              </a:r>
            </a:p>
            <a:p>
              <a:pPr marL="285750" indent="-285750">
                <a:buFontTx/>
                <a:buChar char="-"/>
              </a:pPr>
              <a:r>
                <a:rPr lang="pt-BR" sz="2000" dirty="0"/>
                <a:t>Transição fraca </a:t>
              </a:r>
              <a:r>
                <a:rPr lang="pt-BR" sz="2000" dirty="0">
                  <a:solidFill>
                    <a:schemeClr val="accent1"/>
                  </a:solidFill>
                </a:rPr>
                <a:t>(amostra)</a:t>
              </a:r>
              <a:r>
                <a:rPr lang="pt-BR" sz="2000" dirty="0"/>
                <a:t>:  </a:t>
              </a:r>
              <a:r>
                <a:rPr lang="pt-BR" sz="2000" dirty="0">
                  <a:solidFill>
                    <a:srgbClr val="FF0000"/>
                  </a:solidFill>
                </a:rPr>
                <a:t>S</a:t>
              </a:r>
              <a:r>
                <a:rPr lang="pt-BR" sz="2000" baseline="-25000" dirty="0">
                  <a:solidFill>
                    <a:srgbClr val="FF0000"/>
                  </a:solidFill>
                </a:rPr>
                <a:t>1/2</a:t>
              </a:r>
              <a:r>
                <a:rPr lang="pt-BR" sz="2000" dirty="0">
                  <a:solidFill>
                    <a:srgbClr val="FF0000"/>
                  </a:solidFill>
                </a:rPr>
                <a:t>          D</a:t>
              </a:r>
              <a:r>
                <a:rPr lang="pt-BR" sz="2000" baseline="-25000" dirty="0">
                  <a:solidFill>
                    <a:srgbClr val="FF0000"/>
                  </a:solidFill>
                </a:rPr>
                <a:t>5/2  </a:t>
              </a:r>
              <a:r>
                <a:rPr lang="pt-BR" sz="2000" dirty="0"/>
                <a:t>(Transição </a:t>
              </a:r>
              <a:r>
                <a:rPr lang="pt-BR" sz="2000" dirty="0" err="1"/>
                <a:t>quadrupolar</a:t>
              </a:r>
              <a:r>
                <a:rPr lang="pt-BR" sz="2000" dirty="0"/>
                <a:t> proibida)</a:t>
              </a:r>
            </a:p>
            <a:p>
              <a:pPr marL="285750" indent="-285750">
                <a:buFontTx/>
                <a:buChar char="-"/>
              </a:pPr>
              <a:endParaRPr lang="pt-BR" sz="2000" dirty="0"/>
            </a:p>
            <a:p>
              <a:pPr marL="285750" indent="-285750">
                <a:buFontTx/>
                <a:buChar char="-"/>
              </a:pPr>
              <a:endParaRPr lang="pt-BR" sz="2000" dirty="0"/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1D669256-69BF-D705-6FEB-6FC7870FA100}"/>
                </a:ext>
              </a:extLst>
            </p:cNvPr>
            <p:cNvCxnSpPr/>
            <p:nvPr/>
          </p:nvCxnSpPr>
          <p:spPr>
            <a:xfrm>
              <a:off x="4603743" y="6429491"/>
              <a:ext cx="38878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698981E9-B31F-8730-6F6D-DDB60A209711}"/>
                </a:ext>
              </a:extLst>
            </p:cNvPr>
            <p:cNvCxnSpPr/>
            <p:nvPr/>
          </p:nvCxnSpPr>
          <p:spPr>
            <a:xfrm>
              <a:off x="4695832" y="6010352"/>
              <a:ext cx="38878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arcador de fecha 12">
            <a:extLst>
              <a:ext uri="{FF2B5EF4-FFF2-40B4-BE49-F238E27FC236}">
                <a16:creationId xmlns:a16="http://schemas.microsoft.com/office/drawing/2014/main" id="{F0EEBAE7-2190-9885-E122-ABC2015C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Saltos quânticos, sua história e </a:t>
            </a:r>
            <a:r>
              <a:rPr lang="pt-BR" sz="1200" dirty="0">
                <a:solidFill>
                  <a:schemeClr val="tx1">
                    <a:alpha val="80000"/>
                  </a:schemeClr>
                </a:solidFill>
              </a:rPr>
              <a:t>observação</a:t>
            </a:r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 - 2022</a:t>
            </a:r>
            <a:endParaRPr lang="es-ES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C609375-A535-F7D0-0002-F79E6D9F5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068" y="2151394"/>
            <a:ext cx="5843049" cy="3269325"/>
          </a:xfrm>
          <a:prstGeom prst="rect">
            <a:avLst/>
          </a:prstGeom>
        </p:spPr>
      </p:pic>
      <p:sp>
        <p:nvSpPr>
          <p:cNvPr id="24" name="Título 10">
            <a:extLst>
              <a:ext uri="{FF2B5EF4-FFF2-40B4-BE49-F238E27FC236}">
                <a16:creationId xmlns:a16="http://schemas.microsoft.com/office/drawing/2014/main" id="{D6D70D28-8E96-ADD3-17D0-EB7EC3EF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33" y="675985"/>
            <a:ext cx="9236687" cy="737975"/>
          </a:xfrm>
        </p:spPr>
        <p:txBody>
          <a:bodyPr rtlCol="0"/>
          <a:lstStyle/>
          <a:p>
            <a:pPr algn="ctr"/>
            <a:r>
              <a:rPr lang="pt-BR" sz="4000" dirty="0"/>
              <a:t>OBSERVAÇÃO DE SALTOS QUÂNTICOS</a:t>
            </a:r>
          </a:p>
        </p:txBody>
      </p:sp>
    </p:spTree>
    <p:extLst>
      <p:ext uri="{BB962C8B-B14F-4D97-AF65-F5344CB8AC3E}">
        <p14:creationId xmlns:p14="http://schemas.microsoft.com/office/powerpoint/2010/main" val="402942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13">
                <a:extLst>
                  <a:ext uri="{FF2B5EF4-FFF2-40B4-BE49-F238E27FC236}">
                    <a16:creationId xmlns:a16="http://schemas.microsoft.com/office/drawing/2014/main" id="{2E2CDD0A-C3ED-04D1-683F-2A7AFE41EE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15260948"/>
                  </p:ext>
                </p:extLst>
              </p:nvPr>
            </p:nvGraphicFramePr>
            <p:xfrm>
              <a:off x="511123" y="2332155"/>
              <a:ext cx="11326176" cy="3155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75392">
                      <a:extLst>
                        <a:ext uri="{9D8B030D-6E8A-4147-A177-3AD203B41FA5}">
                          <a16:colId xmlns:a16="http://schemas.microsoft.com/office/drawing/2014/main" val="3970149589"/>
                        </a:ext>
                      </a:extLst>
                    </a:gridCol>
                    <a:gridCol w="3775392">
                      <a:extLst>
                        <a:ext uri="{9D8B030D-6E8A-4147-A177-3AD203B41FA5}">
                          <a16:colId xmlns:a16="http://schemas.microsoft.com/office/drawing/2014/main" val="1552287268"/>
                        </a:ext>
                      </a:extLst>
                    </a:gridCol>
                    <a:gridCol w="3775392">
                      <a:extLst>
                        <a:ext uri="{9D8B030D-6E8A-4147-A177-3AD203B41FA5}">
                          <a16:colId xmlns:a16="http://schemas.microsoft.com/office/drawing/2014/main" val="3637583548"/>
                        </a:ext>
                      </a:extLst>
                    </a:gridCol>
                  </a:tblGrid>
                  <a:tr h="777643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s-ES" sz="1600" dirty="0" err="1"/>
                            <a:t>Shelved</a:t>
                          </a:r>
                          <a:r>
                            <a:rPr lang="es-ES" sz="1600" dirty="0"/>
                            <a:t> Optical </a:t>
                          </a:r>
                          <a:r>
                            <a:rPr lang="es-ES" sz="1600" dirty="0" err="1"/>
                            <a:t>Electron</a:t>
                          </a:r>
                          <a:r>
                            <a:rPr lang="es-ES" sz="1600" dirty="0"/>
                            <a:t> </a:t>
                          </a:r>
                          <a:r>
                            <a:rPr lang="es-ES" sz="1600" dirty="0" err="1"/>
                            <a:t>Amplifier</a:t>
                          </a:r>
                          <a:r>
                            <a:rPr lang="es-ES" sz="1600" dirty="0"/>
                            <a:t>: </a:t>
                          </a:r>
                          <a:r>
                            <a:rPr lang="es-ES" sz="1600" dirty="0" err="1"/>
                            <a:t>Observation</a:t>
                          </a:r>
                          <a:r>
                            <a:rPr lang="es-ES" sz="1600" dirty="0"/>
                            <a:t> </a:t>
                          </a:r>
                          <a:r>
                            <a:rPr lang="es-ES" sz="1600" dirty="0" err="1"/>
                            <a:t>of</a:t>
                          </a:r>
                          <a:r>
                            <a:rPr lang="es-ES" sz="1600" dirty="0"/>
                            <a:t> Quantum </a:t>
                          </a:r>
                          <a:r>
                            <a:rPr lang="es-ES" sz="1600" dirty="0" err="1"/>
                            <a:t>Jumps</a:t>
                          </a:r>
                          <a:r>
                            <a:rPr lang="es-ES" sz="1600" dirty="0"/>
                            <a:t> </a:t>
                          </a:r>
                        </a:p>
                        <a:p>
                          <a:pPr algn="ctr" rtl="0"/>
                          <a:r>
                            <a:rPr lang="es-ES" sz="1600" b="0" dirty="0"/>
                            <a:t>(Warren </a:t>
                          </a:r>
                          <a:r>
                            <a:rPr lang="es-ES" sz="1600" b="0" dirty="0" err="1"/>
                            <a:t>Nagourney</a:t>
                          </a:r>
                          <a:r>
                            <a:rPr lang="es-ES" sz="1600" b="0" dirty="0"/>
                            <a:t> et. al.)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s-ES" sz="1600" dirty="0" err="1"/>
                            <a:t>Observation</a:t>
                          </a:r>
                          <a:r>
                            <a:rPr lang="es-ES" sz="1600" dirty="0"/>
                            <a:t> </a:t>
                          </a:r>
                          <a:r>
                            <a:rPr lang="es-ES" sz="1600" dirty="0" err="1"/>
                            <a:t>of</a:t>
                          </a:r>
                          <a:r>
                            <a:rPr lang="es-ES" sz="1600" dirty="0"/>
                            <a:t> Quantum </a:t>
                          </a:r>
                          <a:r>
                            <a:rPr lang="es-ES" sz="1600" dirty="0" err="1"/>
                            <a:t>Jumps</a:t>
                          </a:r>
                          <a:endParaRPr lang="es-ES" sz="16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0" dirty="0"/>
                            <a:t>(Th </a:t>
                          </a:r>
                          <a:r>
                            <a:rPr lang="es-ES" sz="1600" b="0" dirty="0" err="1"/>
                            <a:t>Sauter</a:t>
                          </a:r>
                          <a:r>
                            <a:rPr lang="es-ES" sz="1600" b="0" dirty="0"/>
                            <a:t> et. al.)</a:t>
                          </a:r>
                          <a:r>
                            <a:rPr lang="es-ES" sz="16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s-ES" sz="1600" dirty="0" err="1"/>
                            <a:t>Observation</a:t>
                          </a:r>
                          <a:r>
                            <a:rPr lang="es-ES" sz="1600" dirty="0"/>
                            <a:t> </a:t>
                          </a:r>
                          <a:r>
                            <a:rPr lang="es-ES" sz="1600" dirty="0" err="1"/>
                            <a:t>of</a:t>
                          </a:r>
                          <a:r>
                            <a:rPr lang="es-ES" sz="1600" dirty="0"/>
                            <a:t> Quantum </a:t>
                          </a:r>
                          <a:r>
                            <a:rPr lang="es-ES" sz="1600" dirty="0" err="1"/>
                            <a:t>Jumps</a:t>
                          </a:r>
                          <a:r>
                            <a:rPr lang="es-ES" sz="1600" dirty="0"/>
                            <a:t> in a Single </a:t>
                          </a:r>
                          <a:r>
                            <a:rPr lang="es-ES" sz="1600" dirty="0" err="1"/>
                            <a:t>Atom</a:t>
                          </a:r>
                          <a:endParaRPr lang="es-ES" sz="16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0" dirty="0"/>
                            <a:t>(</a:t>
                          </a:r>
                          <a:r>
                            <a:rPr lang="es-ES" sz="1600" b="0" dirty="0" err="1"/>
                            <a:t>J.C.Bergquist</a:t>
                          </a:r>
                          <a:r>
                            <a:rPr lang="es-ES" sz="1600" b="0" dirty="0"/>
                            <a:t> et. al.)</a:t>
                          </a:r>
                          <a:r>
                            <a:rPr lang="es-ES" sz="16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3002138"/>
                      </a:ext>
                    </a:extLst>
                  </a:tr>
                  <a:tr h="777643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pt-BR" sz="1400" i="0" kern="1200" baseline="0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pt-BR" sz="1400" i="1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0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pt-BR" sz="1400" i="0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resfriado a laser e contido em uma armadilha de radiofrequência, exposto ao campo magnético ambiente.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pt-BR" sz="1400" noProof="0" dirty="0" err="1">
                              <a:solidFill>
                                <a:schemeClr val="bg1"/>
                              </a:solidFill>
                            </a:rPr>
                            <a:t>Small</a:t>
                          </a:r>
                          <a:r>
                            <a:rPr lang="pt-BR" sz="1400" noProof="0" dirty="0">
                              <a:solidFill>
                                <a:schemeClr val="bg1"/>
                              </a:solidFill>
                            </a:rPr>
                            <a:t> clouds </a:t>
                          </a:r>
                          <a:r>
                            <a:rPr lang="pt-BR" sz="1400" noProof="0" dirty="0" err="1">
                              <a:solidFill>
                                <a:schemeClr val="bg1"/>
                              </a:solidFill>
                            </a:rPr>
                            <a:t>of</a:t>
                          </a:r>
                          <a:r>
                            <a:rPr lang="pt-BR" sz="1400" noProof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pt-BR" sz="1400" noProof="0" dirty="0" err="1">
                              <a:solidFill>
                                <a:schemeClr val="bg1"/>
                              </a:solidFill>
                            </a:rPr>
                            <a:t>one</a:t>
                          </a:r>
                          <a:r>
                            <a:rPr lang="pt-BR" sz="1400" noProof="0" dirty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pt-BR" sz="1400" noProof="0" dirty="0" err="1">
                              <a:solidFill>
                                <a:schemeClr val="bg1"/>
                              </a:solidFill>
                            </a:rPr>
                            <a:t>two</a:t>
                          </a:r>
                          <a:r>
                            <a:rPr lang="pt-BR" sz="1400" noProof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pt-BR" sz="1400" noProof="0" dirty="0" err="1">
                              <a:solidFill>
                                <a:schemeClr val="bg1"/>
                              </a:solidFill>
                            </a:rPr>
                            <a:t>or</a:t>
                          </a:r>
                          <a:r>
                            <a:rPr lang="pt-BR" sz="1400" noProof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pt-BR" sz="1400" noProof="0" dirty="0" err="1">
                              <a:solidFill>
                                <a:schemeClr val="bg1"/>
                              </a:solidFill>
                            </a:rPr>
                            <a:t>three</a:t>
                          </a:r>
                          <a:r>
                            <a:rPr lang="pt-BR" sz="1400" noProof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BR" sz="1400" i="0" kern="1200" baseline="0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pt-BR" sz="1400" i="1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0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pt-BR" sz="1400" i="0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sz="1400" noProof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pt-BR" sz="1400" noProof="0" dirty="0" err="1">
                              <a:solidFill>
                                <a:schemeClr val="bg1"/>
                              </a:solidFill>
                            </a:rPr>
                            <a:t>ions</a:t>
                          </a:r>
                          <a:endParaRPr lang="pt-BR" sz="1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s-MX" sz="1400" b="0" i="1" kern="1200" baseline="0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𝐻𝑔</m:t>
                              </m:r>
                              <m:r>
                                <a:rPr lang="es-MX" sz="1400" b="0" i="1" kern="1200" baseline="0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s-MX" sz="1400" b="0" i="1" kern="1200" baseline="0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𝐼𝐼</m:t>
                              </m:r>
                            </m:oMath>
                          </a14:m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resfriado a laser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0915798"/>
                      </a:ext>
                    </a:extLst>
                  </a:tr>
                  <a:tr h="777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Salto quântico entre os estados:</a:t>
                          </a:r>
                        </a:p>
                        <a:p>
                          <a:pPr algn="ctr"/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400" i="1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1/2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400" i="1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5/2</m:t>
                                  </m:r>
                                </m:sub>
                              </m:sSub>
                            </m:oMath>
                          </a14:m>
                          <a:endParaRPr lang="pt-BR" sz="1400" i="0" kern="1200" baseline="0" noProof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Salto quântico entre os estados:</a:t>
                          </a:r>
                        </a:p>
                        <a:p>
                          <a:pPr algn="ctr"/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400" i="1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1/2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400" i="1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5/2</m:t>
                                  </m:r>
                                </m:sub>
                              </m:sSub>
                            </m:oMath>
                          </a14:m>
                          <a:endParaRPr lang="pt-BR" sz="1400" i="0" kern="1200" baseline="0" noProof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Salto quântico entre os estados:</a:t>
                          </a:r>
                        </a:p>
                        <a:p>
                          <a:pPr algn="ctr"/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400" i="1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1/2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400" i="1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1400" i="0" kern="1200" baseline="0" noProof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5/2</m:t>
                                  </m:r>
                                </m:sub>
                              </m:sSub>
                            </m:oMath>
                          </a14:m>
                          <a:endParaRPr lang="pt-BR" sz="1400" i="0" kern="1200" baseline="0" noProof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6691047"/>
                      </a:ext>
                    </a:extLst>
                  </a:tr>
                  <a:tr h="777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 </a:t>
                          </a:r>
                          <a14:m>
                            <m:oMath xmlns:m="http://schemas.openxmlformats.org/officeDocument/2006/math">
                              <m:r>
                                <a:rPr lang="pt-BR" sz="1400" i="0" kern="1200" baseline="0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pt-BR" sz="1400" i="1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0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pt-BR" sz="1400" i="0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possui dois estados excitados ligados a um mesmo estado fundamental.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Os </a:t>
                          </a:r>
                          <a:r>
                            <a:rPr lang="pt-BR" sz="1400" i="0" kern="1200" baseline="0" noProof="0" dirty="0" err="1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ions</a:t>
                          </a:r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de </a:t>
                          </a:r>
                          <a14:m>
                            <m:oMath xmlns:m="http://schemas.openxmlformats.org/officeDocument/2006/math">
                              <m:r>
                                <a:rPr lang="pt-BR" sz="1400" i="0" kern="1200" baseline="0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pt-BR" sz="1400" i="1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0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pt-BR" sz="1400" i="0" kern="1200" baseline="0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possui dois estados excitados ligados a um mesmo estado fundamental. Configuração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i="0" kern="1200" baseline="0" noProof="0" dirty="0" err="1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Ions</a:t>
                          </a:r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Hg II possui dois estados excitados ligados a um mesmo estado fundamental.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1269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13">
                <a:extLst>
                  <a:ext uri="{FF2B5EF4-FFF2-40B4-BE49-F238E27FC236}">
                    <a16:creationId xmlns:a16="http://schemas.microsoft.com/office/drawing/2014/main" id="{2E2CDD0A-C3ED-04D1-683F-2A7AFE41EE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15260948"/>
                  </p:ext>
                </p:extLst>
              </p:nvPr>
            </p:nvGraphicFramePr>
            <p:xfrm>
              <a:off x="511123" y="2332155"/>
              <a:ext cx="11326176" cy="3155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75392">
                      <a:extLst>
                        <a:ext uri="{9D8B030D-6E8A-4147-A177-3AD203B41FA5}">
                          <a16:colId xmlns:a16="http://schemas.microsoft.com/office/drawing/2014/main" val="3970149589"/>
                        </a:ext>
                      </a:extLst>
                    </a:gridCol>
                    <a:gridCol w="3775392">
                      <a:extLst>
                        <a:ext uri="{9D8B030D-6E8A-4147-A177-3AD203B41FA5}">
                          <a16:colId xmlns:a16="http://schemas.microsoft.com/office/drawing/2014/main" val="1552287268"/>
                        </a:ext>
                      </a:extLst>
                    </a:gridCol>
                    <a:gridCol w="3775392">
                      <a:extLst>
                        <a:ext uri="{9D8B030D-6E8A-4147-A177-3AD203B41FA5}">
                          <a16:colId xmlns:a16="http://schemas.microsoft.com/office/drawing/2014/main" val="363758354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s-ES" sz="1600" dirty="0" err="1"/>
                            <a:t>Shelved</a:t>
                          </a:r>
                          <a:r>
                            <a:rPr lang="es-ES" sz="1600" dirty="0"/>
                            <a:t> Optical </a:t>
                          </a:r>
                          <a:r>
                            <a:rPr lang="es-ES" sz="1600" dirty="0" err="1"/>
                            <a:t>Electron</a:t>
                          </a:r>
                          <a:r>
                            <a:rPr lang="es-ES" sz="1600" dirty="0"/>
                            <a:t> </a:t>
                          </a:r>
                          <a:r>
                            <a:rPr lang="es-ES" sz="1600" dirty="0" err="1"/>
                            <a:t>Amplifier</a:t>
                          </a:r>
                          <a:r>
                            <a:rPr lang="es-ES" sz="1600" dirty="0"/>
                            <a:t>: </a:t>
                          </a:r>
                          <a:r>
                            <a:rPr lang="es-ES" sz="1600" dirty="0" err="1"/>
                            <a:t>Observation</a:t>
                          </a:r>
                          <a:r>
                            <a:rPr lang="es-ES" sz="1600" dirty="0"/>
                            <a:t> </a:t>
                          </a:r>
                          <a:r>
                            <a:rPr lang="es-ES" sz="1600" dirty="0" err="1"/>
                            <a:t>of</a:t>
                          </a:r>
                          <a:r>
                            <a:rPr lang="es-ES" sz="1600" dirty="0"/>
                            <a:t> Quantum </a:t>
                          </a:r>
                          <a:r>
                            <a:rPr lang="es-ES" sz="1600" dirty="0" err="1"/>
                            <a:t>Jumps</a:t>
                          </a:r>
                          <a:r>
                            <a:rPr lang="es-ES" sz="1600" dirty="0"/>
                            <a:t> </a:t>
                          </a:r>
                        </a:p>
                        <a:p>
                          <a:pPr algn="ctr" rtl="0"/>
                          <a:r>
                            <a:rPr lang="es-ES" sz="1600" b="0" dirty="0"/>
                            <a:t>(Warren </a:t>
                          </a:r>
                          <a:r>
                            <a:rPr lang="es-ES" sz="1600" b="0" dirty="0" err="1"/>
                            <a:t>Nagourney</a:t>
                          </a:r>
                          <a:r>
                            <a:rPr lang="es-ES" sz="1600" b="0" dirty="0"/>
                            <a:t> et. al.)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s-ES" sz="1600" dirty="0" err="1"/>
                            <a:t>Observation</a:t>
                          </a:r>
                          <a:r>
                            <a:rPr lang="es-ES" sz="1600" dirty="0"/>
                            <a:t> </a:t>
                          </a:r>
                          <a:r>
                            <a:rPr lang="es-ES" sz="1600" dirty="0" err="1"/>
                            <a:t>of</a:t>
                          </a:r>
                          <a:r>
                            <a:rPr lang="es-ES" sz="1600" dirty="0"/>
                            <a:t> Quantum </a:t>
                          </a:r>
                          <a:r>
                            <a:rPr lang="es-ES" sz="1600" dirty="0" err="1"/>
                            <a:t>Jumps</a:t>
                          </a:r>
                          <a:endParaRPr lang="es-ES" sz="16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0" dirty="0"/>
                            <a:t>(Th </a:t>
                          </a:r>
                          <a:r>
                            <a:rPr lang="es-ES" sz="1600" b="0" dirty="0" err="1"/>
                            <a:t>Sauter</a:t>
                          </a:r>
                          <a:r>
                            <a:rPr lang="es-ES" sz="1600" b="0" dirty="0"/>
                            <a:t> et. al.)</a:t>
                          </a:r>
                          <a:r>
                            <a:rPr lang="es-ES" sz="16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s-ES" sz="1600" dirty="0" err="1"/>
                            <a:t>Observation</a:t>
                          </a:r>
                          <a:r>
                            <a:rPr lang="es-ES" sz="1600" dirty="0"/>
                            <a:t> </a:t>
                          </a:r>
                          <a:r>
                            <a:rPr lang="es-ES" sz="1600" dirty="0" err="1"/>
                            <a:t>of</a:t>
                          </a:r>
                          <a:r>
                            <a:rPr lang="es-ES" sz="1600" dirty="0"/>
                            <a:t> Quantum </a:t>
                          </a:r>
                          <a:r>
                            <a:rPr lang="es-ES" sz="1600" dirty="0" err="1"/>
                            <a:t>Jumps</a:t>
                          </a:r>
                          <a:r>
                            <a:rPr lang="es-ES" sz="1600" dirty="0"/>
                            <a:t> in a Single </a:t>
                          </a:r>
                          <a:r>
                            <a:rPr lang="es-ES" sz="1600" dirty="0" err="1"/>
                            <a:t>Atom</a:t>
                          </a:r>
                          <a:endParaRPr lang="es-ES" sz="16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0" dirty="0"/>
                            <a:t>(</a:t>
                          </a:r>
                          <a:r>
                            <a:rPr lang="es-ES" sz="1600" b="0" dirty="0" err="1"/>
                            <a:t>J.C.Bergquist</a:t>
                          </a:r>
                          <a:r>
                            <a:rPr lang="es-ES" sz="1600" b="0" dirty="0"/>
                            <a:t> et. al.)</a:t>
                          </a:r>
                          <a:r>
                            <a:rPr lang="es-ES" sz="16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3002138"/>
                      </a:ext>
                    </a:extLst>
                  </a:tr>
                  <a:tr h="7776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1" t="-107031" r="-200484" b="-2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23" t="-107031" r="-100808" b="-2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7031" r="-645" b="-20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0915798"/>
                      </a:ext>
                    </a:extLst>
                  </a:tr>
                  <a:tr h="7776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1" t="-207031" r="-200484" b="-1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23" t="-207031" r="-100808" b="-1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7031" r="-645" b="-10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6691047"/>
                      </a:ext>
                    </a:extLst>
                  </a:tr>
                  <a:tr h="7776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1" t="-307031" r="-200484" b="-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23" t="-307031" r="-100808" b="-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i="0" kern="1200" baseline="0" noProof="0" dirty="0" err="1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Ions</a:t>
                          </a:r>
                          <a:r>
                            <a:rPr lang="pt-BR" sz="1400" i="0" kern="1200" baseline="0" noProof="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Hg II possui dois estados excitados ligados a um mesmo estado fundamental.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12697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ítulo 10">
            <a:extLst>
              <a:ext uri="{FF2B5EF4-FFF2-40B4-BE49-F238E27FC236}">
                <a16:creationId xmlns:a16="http://schemas.microsoft.com/office/drawing/2014/main" id="{D7D08B51-F73D-E673-2EEE-312E8B250325}"/>
              </a:ext>
            </a:extLst>
          </p:cNvPr>
          <p:cNvSpPr txBox="1">
            <a:spLocks/>
          </p:cNvSpPr>
          <p:nvPr/>
        </p:nvSpPr>
        <p:spPr>
          <a:xfrm>
            <a:off x="322536" y="1504070"/>
            <a:ext cx="9961131" cy="7379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3. Primeiras observações experimentais </a:t>
            </a:r>
          </a:p>
          <a:p>
            <a:endParaRPr lang="pt-BR" sz="3200" dirty="0"/>
          </a:p>
        </p:txBody>
      </p:sp>
      <p:sp>
        <p:nvSpPr>
          <p:cNvPr id="6" name="Título 10">
            <a:extLst>
              <a:ext uri="{FF2B5EF4-FFF2-40B4-BE49-F238E27FC236}">
                <a16:creationId xmlns:a16="http://schemas.microsoft.com/office/drawing/2014/main" id="{A54F346C-34A1-F868-72F0-E43F69CB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33" y="675985"/>
            <a:ext cx="9236687" cy="737975"/>
          </a:xfrm>
        </p:spPr>
        <p:txBody>
          <a:bodyPr rtlCol="0"/>
          <a:lstStyle/>
          <a:p>
            <a:pPr algn="ctr"/>
            <a:r>
              <a:rPr lang="pt-BR" sz="4000" dirty="0"/>
              <a:t>OBSERVAÇÃO DE SALTOS QUÂNTICOS</a:t>
            </a:r>
          </a:p>
        </p:txBody>
      </p:sp>
    </p:spTree>
    <p:extLst>
      <p:ext uri="{BB962C8B-B14F-4D97-AF65-F5344CB8AC3E}">
        <p14:creationId xmlns:p14="http://schemas.microsoft.com/office/powerpoint/2010/main" val="249694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fecha 12">
            <a:extLst>
              <a:ext uri="{FF2B5EF4-FFF2-40B4-BE49-F238E27FC236}">
                <a16:creationId xmlns:a16="http://schemas.microsoft.com/office/drawing/2014/main" id="{B2EBE136-047C-5568-9F95-A068015F7A4C}"/>
              </a:ext>
            </a:extLst>
          </p:cNvPr>
          <p:cNvSpPr txBox="1">
            <a:spLocks/>
          </p:cNvSpPr>
          <p:nvPr/>
        </p:nvSpPr>
        <p:spPr>
          <a:xfrm>
            <a:off x="354702" y="6561653"/>
            <a:ext cx="2722104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 rtl="0"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/>
              <a:t>Observação de saltos quânticos</a:t>
            </a:r>
            <a:endParaRPr lang="es-ES" dirty="0"/>
          </a:p>
        </p:txBody>
      </p:sp>
      <p:sp>
        <p:nvSpPr>
          <p:cNvPr id="14" name="Marcador de fecha 12">
            <a:extLst>
              <a:ext uri="{FF2B5EF4-FFF2-40B4-BE49-F238E27FC236}">
                <a16:creationId xmlns:a16="http://schemas.microsoft.com/office/drawing/2014/main" id="{93062533-A990-35C1-67AD-42542485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2058" y="6561653"/>
            <a:ext cx="2722104" cy="153888"/>
          </a:xfrm>
        </p:spPr>
        <p:txBody>
          <a:bodyPr rtlCol="0"/>
          <a:lstStyle/>
          <a:p>
            <a:pPr rtl="0"/>
            <a:r>
              <a:rPr lang="pt-BR" dirty="0"/>
              <a:t>Saltos quânticos, sua história e </a:t>
            </a:r>
            <a:r>
              <a:rPr lang="pt-BR" sz="1200" dirty="0"/>
              <a:t>observação</a:t>
            </a:r>
            <a:r>
              <a:rPr lang="pt-BR" dirty="0"/>
              <a:t> - 2022</a:t>
            </a:r>
            <a:endParaRPr lang="es-ES" dirty="0"/>
          </a:p>
        </p:txBody>
      </p:sp>
      <p:sp>
        <p:nvSpPr>
          <p:cNvPr id="15" name="Título 10">
            <a:extLst>
              <a:ext uri="{FF2B5EF4-FFF2-40B4-BE49-F238E27FC236}">
                <a16:creationId xmlns:a16="http://schemas.microsoft.com/office/drawing/2014/main" id="{4DA4CF37-90D9-0811-3B8F-CEC6FB132AF2}"/>
              </a:ext>
            </a:extLst>
          </p:cNvPr>
          <p:cNvSpPr txBox="1">
            <a:spLocks/>
          </p:cNvSpPr>
          <p:nvPr/>
        </p:nvSpPr>
        <p:spPr>
          <a:xfrm>
            <a:off x="354701" y="1593558"/>
            <a:ext cx="11649461" cy="3522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z="2200" b="1" dirty="0"/>
              <a:t>1° Publicação: </a:t>
            </a:r>
            <a:r>
              <a:rPr lang="es-ES" sz="2200" dirty="0" err="1"/>
              <a:t>Shelved</a:t>
            </a:r>
            <a:r>
              <a:rPr lang="es-ES" sz="2200" dirty="0"/>
              <a:t> Optical </a:t>
            </a:r>
            <a:r>
              <a:rPr lang="es-ES" sz="2200" dirty="0" err="1"/>
              <a:t>Electron</a:t>
            </a:r>
            <a:r>
              <a:rPr lang="es-ES" sz="2200" dirty="0"/>
              <a:t> </a:t>
            </a:r>
            <a:r>
              <a:rPr lang="es-ES" sz="2200" dirty="0" err="1"/>
              <a:t>Amplifier</a:t>
            </a:r>
            <a:r>
              <a:rPr lang="es-ES" sz="2200" dirty="0"/>
              <a:t>: </a:t>
            </a:r>
            <a:r>
              <a:rPr lang="es-ES" sz="2200" dirty="0" err="1"/>
              <a:t>Observation</a:t>
            </a:r>
            <a:r>
              <a:rPr lang="es-ES" sz="2200" dirty="0"/>
              <a:t> </a:t>
            </a:r>
            <a:r>
              <a:rPr lang="es-ES" sz="2200" dirty="0" err="1"/>
              <a:t>of</a:t>
            </a:r>
            <a:r>
              <a:rPr lang="es-ES" sz="2200" dirty="0"/>
              <a:t> Quantum </a:t>
            </a:r>
            <a:r>
              <a:rPr lang="es-ES" sz="2200" dirty="0" err="1"/>
              <a:t>Jumps</a:t>
            </a:r>
            <a:r>
              <a:rPr lang="es-ES" sz="2200" dirty="0"/>
              <a:t> </a:t>
            </a:r>
            <a:r>
              <a:rPr lang="es-ES" sz="2200" b="1" dirty="0">
                <a:solidFill>
                  <a:srgbClr val="FF0000"/>
                </a:solidFill>
              </a:rPr>
              <a:t>(1986)</a:t>
            </a:r>
            <a:endParaRPr lang="pt-BR" sz="2200" dirty="0"/>
          </a:p>
        </p:txBody>
      </p:sp>
      <p:pic>
        <p:nvPicPr>
          <p:cNvPr id="18" name="Espaço Reservado para Conteúdo 9">
            <a:extLst>
              <a:ext uri="{FF2B5EF4-FFF2-40B4-BE49-F238E27FC236}">
                <a16:creationId xmlns:a16="http://schemas.microsoft.com/office/drawing/2014/main" id="{C2B3FABC-6B41-844C-6A0B-07E813090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" y="2128337"/>
            <a:ext cx="3530661" cy="3898348"/>
          </a:xfrm>
          <a:prstGeom prst="rect">
            <a:avLst/>
          </a:prstGeom>
        </p:spPr>
      </p:pic>
      <p:pic>
        <p:nvPicPr>
          <p:cNvPr id="19" name="Espaço Reservado para Conteúdo 6">
            <a:extLst>
              <a:ext uri="{FF2B5EF4-FFF2-40B4-BE49-F238E27FC236}">
                <a16:creationId xmlns:a16="http://schemas.microsoft.com/office/drawing/2014/main" id="{2E1453B3-E7BD-83C5-A45F-58785630D8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r="9076"/>
          <a:stretch/>
        </p:blipFill>
        <p:spPr>
          <a:xfrm>
            <a:off x="3976938" y="2141037"/>
            <a:ext cx="3319519" cy="2237998"/>
          </a:xfrm>
          <a:prstGeom prst="rect">
            <a:avLst/>
          </a:prstGeom>
        </p:spPr>
      </p:pic>
      <p:sp>
        <p:nvSpPr>
          <p:cNvPr id="21" name="CaixaDeTexto 9">
            <a:extLst>
              <a:ext uri="{FF2B5EF4-FFF2-40B4-BE49-F238E27FC236}">
                <a16:creationId xmlns:a16="http://schemas.microsoft.com/office/drawing/2014/main" id="{122A74D9-3BAE-CCF9-6904-E860DB5C861E}"/>
              </a:ext>
            </a:extLst>
          </p:cNvPr>
          <p:cNvSpPr txBox="1"/>
          <p:nvPr/>
        </p:nvSpPr>
        <p:spPr>
          <a:xfrm>
            <a:off x="1011956" y="6026685"/>
            <a:ext cx="223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Montagem experimental </a:t>
            </a:r>
          </a:p>
        </p:txBody>
      </p:sp>
      <p:pic>
        <p:nvPicPr>
          <p:cNvPr id="24" name="Imagem 5">
            <a:extLst>
              <a:ext uri="{FF2B5EF4-FFF2-40B4-BE49-F238E27FC236}">
                <a16:creationId xmlns:a16="http://schemas.microsoft.com/office/drawing/2014/main" id="{81E62DCA-B606-FC53-A425-4207B0C7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2" y="2141037"/>
            <a:ext cx="4542256" cy="2845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9">
                <a:extLst>
                  <a:ext uri="{FF2B5EF4-FFF2-40B4-BE49-F238E27FC236}">
                    <a16:creationId xmlns:a16="http://schemas.microsoft.com/office/drawing/2014/main" id="{72EE9D11-F145-8C31-7806-93E4735C319E}"/>
                  </a:ext>
                </a:extLst>
              </p:cNvPr>
              <p:cNvSpPr txBox="1"/>
              <p:nvPr/>
            </p:nvSpPr>
            <p:spPr>
              <a:xfrm>
                <a:off x="4253681" y="4404951"/>
                <a:ext cx="2775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Estrutura de níveis do íon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9">
                <a:extLst>
                  <a:ext uri="{FF2B5EF4-FFF2-40B4-BE49-F238E27FC236}">
                    <a16:creationId xmlns:a16="http://schemas.microsoft.com/office/drawing/2014/main" id="{72EE9D11-F145-8C31-7806-93E4735C3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81" y="4404951"/>
                <a:ext cx="2775099" cy="338554"/>
              </a:xfrm>
              <a:prstGeom prst="rect">
                <a:avLst/>
              </a:prstGeom>
              <a:blipFill>
                <a:blip r:embed="rId6"/>
                <a:stretch>
                  <a:fillRect l="-1319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9">
            <a:extLst>
              <a:ext uri="{FF2B5EF4-FFF2-40B4-BE49-F238E27FC236}">
                <a16:creationId xmlns:a16="http://schemas.microsoft.com/office/drawing/2014/main" id="{ABE33871-787E-9B04-B2CC-69858BF321BA}"/>
              </a:ext>
            </a:extLst>
          </p:cNvPr>
          <p:cNvSpPr txBox="1"/>
          <p:nvPr/>
        </p:nvSpPr>
        <p:spPr>
          <a:xfrm>
            <a:off x="8151785" y="5095165"/>
            <a:ext cx="3509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Diagrama de fluorescência pelo tempo </a:t>
            </a:r>
          </a:p>
        </p:txBody>
      </p:sp>
      <p:sp>
        <p:nvSpPr>
          <p:cNvPr id="16" name="Título 10">
            <a:extLst>
              <a:ext uri="{FF2B5EF4-FFF2-40B4-BE49-F238E27FC236}">
                <a16:creationId xmlns:a16="http://schemas.microsoft.com/office/drawing/2014/main" id="{9160FF7A-16B4-5E47-388D-D89CCE2E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33" y="675985"/>
            <a:ext cx="9236687" cy="737975"/>
          </a:xfrm>
        </p:spPr>
        <p:txBody>
          <a:bodyPr rtlCol="0"/>
          <a:lstStyle/>
          <a:p>
            <a:pPr algn="ctr"/>
            <a:r>
              <a:rPr lang="pt-BR" sz="4000" dirty="0"/>
              <a:t>OBSERVAÇÃO DE SALTOS QUÂNTICOS</a:t>
            </a:r>
          </a:p>
        </p:txBody>
      </p:sp>
    </p:spTree>
    <p:extLst>
      <p:ext uri="{BB962C8B-B14F-4D97-AF65-F5344CB8AC3E}">
        <p14:creationId xmlns:p14="http://schemas.microsoft.com/office/powerpoint/2010/main" val="3490779276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867.tgt.Office_50301375_TF33713516_Win32_OJ112196127" id="{F9082FAB-B260-427D-84E8-28A2C83CAFF9}" vid="{CFEC27F7-7A35-4744-B58C-557A3196B8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{8DF35F02-1D3D-41D4-A6DD-B1932055E1B3}tf33713516_win32</Template>
  <TotalTime>1527</TotalTime>
  <Words>1154</Words>
  <Application>Microsoft Office PowerPoint</Application>
  <PresentationFormat>Panorámica</PresentationFormat>
  <Paragraphs>161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Gill Sans MT</vt:lpstr>
      <vt:lpstr>Symbol</vt:lpstr>
      <vt:lpstr>Walbaum Display</vt:lpstr>
      <vt:lpstr>Wingdings</vt:lpstr>
      <vt:lpstr>3DFloatVTI</vt:lpstr>
      <vt:lpstr>Saltos quânticos, sua história e observação</vt:lpstr>
      <vt:lpstr>Presentación de PowerPoint</vt:lpstr>
      <vt:lpstr>O que é um salto quântico?</vt:lpstr>
      <vt:lpstr>O que é um salto quântico?</vt:lpstr>
      <vt:lpstr>Presentación de PowerPoint</vt:lpstr>
      <vt:lpstr>OBSERVAÇÃO DE SALTOS QUÂNTICOS</vt:lpstr>
      <vt:lpstr>OBSERVAÇÃO DE SALTOS QUÂNTICOS</vt:lpstr>
      <vt:lpstr>OBSERVAÇÃO DE SALTOS QUÂNTICOS</vt:lpstr>
      <vt:lpstr>OBSERVAÇÃO DE SALTOS QUÂNTICOS</vt:lpstr>
      <vt:lpstr>OBSERVAÇÃO DE SALTOS QUÂNTICOS</vt:lpstr>
      <vt:lpstr>OBSERVAÇÃO DE SALTOS QUÂNTICOS</vt:lpstr>
      <vt:lpstr>OBSERVAÇÃO DE SALTOS QUÂNTICOS</vt:lpstr>
      <vt:lpstr>OBSERVAÇÃO DE SALTOS QUÂNTICOS</vt:lpstr>
      <vt:lpstr>Conclusões</vt:lpstr>
      <vt:lpstr>Obrigada!</vt:lpstr>
      <vt:lpstr>Presentación de PowerPoint</vt:lpstr>
      <vt:lpstr>Historia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Saltos quânticos, sua história e observação</dc:title>
  <dc:creator>Erika Ponce</dc:creator>
  <cp:lastModifiedBy>Erika Ponce</cp:lastModifiedBy>
  <cp:revision>1</cp:revision>
  <dcterms:created xsi:type="dcterms:W3CDTF">2022-07-06T18:26:33Z</dcterms:created>
  <dcterms:modified xsi:type="dcterms:W3CDTF">2022-07-12T03:57:42Z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